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  <p:sldMasterId id="2147483691" r:id="rId2"/>
  </p:sldMasterIdLst>
  <p:notesMasterIdLst>
    <p:notesMasterId r:id="rId9"/>
  </p:notesMasterIdLst>
  <p:sldIdLst>
    <p:sldId id="256" r:id="rId3"/>
    <p:sldId id="257" r:id="rId4"/>
    <p:sldId id="269" r:id="rId5"/>
    <p:sldId id="258" r:id="rId6"/>
    <p:sldId id="260" r:id="rId7"/>
    <p:sldId id="270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Poppins" panose="00000500000000000000" pitchFamily="2" charset="0"/>
      <p:regular r:id="rId14"/>
      <p:bold r:id="rId15"/>
      <p:italic r:id="rId16"/>
      <p:boldItalic r:id="rId17"/>
    </p:embeddedFont>
    <p:embeddedFont>
      <p:font typeface="Poppins Light" panose="00000400000000000000" pitchFamily="2" charset="0"/>
      <p:regular r:id="rId18"/>
      <p:bold r:id="rId19"/>
      <p:italic r:id="rId20"/>
      <p:boldItalic r:id="rId21"/>
    </p:embeddedFont>
    <p:embeddedFont>
      <p:font typeface="Poppins regular" panose="00000500000000000000" pitchFamily="2" charset="0"/>
      <p:regular r:id="rId22"/>
    </p:embeddedFont>
    <p:embeddedFont>
      <p:font typeface="Poppins SemiBold" panose="00000700000000000000" pitchFamily="2" charset="0"/>
      <p:bold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sefin Sandberg" initials="" lastIdx="2" clrIdx="0"/>
  <p:cmAuthor id="1" name="Dag-Inge Nymoen" initials="DIN" lastIdx="1" clrIdx="1">
    <p:extLst>
      <p:ext uri="{19B8F6BF-5375-455C-9EA6-DF929625EA0E}">
        <p15:presenceInfo xmlns:p15="http://schemas.microsoft.com/office/powerpoint/2012/main" userId="S::dag@ferskvannreklame.onmicrosoft.com::32bd0470-052e-43dc-aa6b-347cc06dc2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2E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3C035F5-C8F6-4258-AD10-5FCD0EA4CD99}">
  <a:tblStyle styleId="{C3C035F5-C8F6-4258-AD10-5FCD0EA4CD9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47536BA-AAA8-44C1-915B-4A0B8BEEF7F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41" autoAdjust="0"/>
  </p:normalViewPr>
  <p:slideViewPr>
    <p:cSldViewPr snapToGrid="0">
      <p:cViewPr varScale="1">
        <p:scale>
          <a:sx n="149" d="100"/>
          <a:sy n="149" d="100"/>
        </p:scale>
        <p:origin x="644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>
                <a:solidFill>
                  <a:srgbClr val="33475B"/>
                </a:solidFill>
                <a:latin typeface="Avenir"/>
                <a:ea typeface="Avenir"/>
                <a:cs typeface="Avenir"/>
                <a:sym typeface="Avenir"/>
              </a:rPr>
              <a:t>Title Slide</a:t>
            </a:r>
            <a:endParaRPr sz="1400" b="1">
              <a:solidFill>
                <a:srgbClr val="33475B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33475B"/>
              </a:buClr>
              <a:buSzPts val="1200"/>
              <a:buFont typeface="Avenir"/>
              <a:buChar char="●"/>
            </a:pPr>
            <a:r>
              <a:rPr lang="en-US" sz="1200">
                <a:solidFill>
                  <a:srgbClr val="33475B"/>
                </a:solidFill>
                <a:latin typeface="Avenir"/>
                <a:ea typeface="Avenir"/>
                <a:cs typeface="Avenir"/>
                <a:sym typeface="Avenir"/>
              </a:rPr>
              <a:t>Dark</a:t>
            </a:r>
            <a:endParaRPr sz="1200">
              <a:solidFill>
                <a:srgbClr val="33475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2a8189fea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2a8189fea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g22a8189fea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2a8189fea3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2a8189fea3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22a8189fea3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d3895722e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d3895722e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1.gi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sv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5" Type="http://schemas.openxmlformats.org/officeDocument/2006/relationships/image" Target="../media/image25.sv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splash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1AAD0CD4-74F2-9F6F-0A2E-FBC6A227B4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03998" y="1967677"/>
            <a:ext cx="6984000" cy="216854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2F2925D-31D3-E454-6A1D-180D16F4EB1F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36451" y="4093422"/>
            <a:ext cx="2520000" cy="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2141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&lt;=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16145C25-92AC-8A95-9763-E6815D0446B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364692" y="556530"/>
            <a:ext cx="1433568" cy="143356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5D9AC4D4-B61D-73B4-934C-454136ED567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920232" y="556530"/>
            <a:ext cx="1433568" cy="143356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1" name="Picture Placeholder 7">
            <a:extLst>
              <a:ext uri="{FF2B5EF4-FFF2-40B4-BE49-F238E27FC236}">
                <a16:creationId xmlns:a16="http://schemas.microsoft.com/office/drawing/2014/main" id="{BBE6615C-EAAB-39E7-E7F7-C0598D0641BA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364692" y="2395358"/>
            <a:ext cx="1433568" cy="143356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2" name="Picture Placeholder 7">
            <a:extLst>
              <a:ext uri="{FF2B5EF4-FFF2-40B4-BE49-F238E27FC236}">
                <a16:creationId xmlns:a16="http://schemas.microsoft.com/office/drawing/2014/main" id="{E983AD1D-7EA3-3C3B-4604-1AB9BA4BEB7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920232" y="2395358"/>
            <a:ext cx="1433568" cy="143356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7" name="Picture Placeholder 7">
            <a:extLst>
              <a:ext uri="{FF2B5EF4-FFF2-40B4-BE49-F238E27FC236}">
                <a16:creationId xmlns:a16="http://schemas.microsoft.com/office/drawing/2014/main" id="{FD06957E-492A-20C9-4B96-DA9B0DAFCA14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364692" y="4266528"/>
            <a:ext cx="1433568" cy="143356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8" name="Picture Placeholder 7">
            <a:extLst>
              <a:ext uri="{FF2B5EF4-FFF2-40B4-BE49-F238E27FC236}">
                <a16:creationId xmlns:a16="http://schemas.microsoft.com/office/drawing/2014/main" id="{9399CD7B-BC52-AEF7-CF9C-919153D86F29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920232" y="4266528"/>
            <a:ext cx="1433568" cy="143356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075D0E53-7292-75B0-E4C5-C878EE14E6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64691" y="5758875"/>
            <a:ext cx="1433567" cy="343504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, </a:t>
            </a:r>
            <a:r>
              <a:rPr lang="en-US" dirty="0" err="1"/>
              <a:t>Tittel</a:t>
            </a:r>
            <a:endParaRPr lang="en-US" dirty="0"/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1017C8B2-F109-97A7-4803-A2FC629C08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920232" y="5758875"/>
            <a:ext cx="1433567" cy="343504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, </a:t>
            </a:r>
            <a:r>
              <a:rPr lang="en-US" dirty="0" err="1"/>
              <a:t>Tittel</a:t>
            </a:r>
            <a:endParaRPr lang="en-US" dirty="0"/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57AF1EC2-9BA8-AB0A-3286-C0F4FB18191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64691" y="3887705"/>
            <a:ext cx="1433567" cy="343504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, </a:t>
            </a:r>
            <a:r>
              <a:rPr lang="en-US" dirty="0" err="1"/>
              <a:t>Tittel</a:t>
            </a:r>
            <a:endParaRPr lang="en-US" dirty="0"/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59DA27B3-9E3B-AFDD-63AF-EE724826FE0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920232" y="3887705"/>
            <a:ext cx="1433567" cy="343504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, </a:t>
            </a:r>
            <a:r>
              <a:rPr lang="en-US" dirty="0" err="1"/>
              <a:t>Tittel</a:t>
            </a:r>
            <a:endParaRPr lang="en-US" dirty="0"/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8EE244AC-92F1-7194-F559-C5978905AD8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364691" y="2048877"/>
            <a:ext cx="1433567" cy="343504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, </a:t>
            </a:r>
            <a:r>
              <a:rPr lang="en-US" dirty="0" err="1"/>
              <a:t>Tittel</a:t>
            </a:r>
            <a:endParaRPr lang="en-US" dirty="0"/>
          </a:p>
        </p:txBody>
      </p:sp>
      <p:sp>
        <p:nvSpPr>
          <p:cNvPr id="55" name="Text Placeholder 8">
            <a:extLst>
              <a:ext uri="{FF2B5EF4-FFF2-40B4-BE49-F238E27FC236}">
                <a16:creationId xmlns:a16="http://schemas.microsoft.com/office/drawing/2014/main" id="{0FC72AAD-35E7-FEA5-5611-525A86EBDB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920232" y="2048877"/>
            <a:ext cx="1433567" cy="343504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, </a:t>
            </a:r>
            <a:r>
              <a:rPr lang="en-US" dirty="0" err="1"/>
              <a:t>Tittel</a:t>
            </a:r>
            <a:endParaRPr lang="en-US" dirty="0"/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E03B080D-2DA1-9DDD-C025-3EE4BA55CD66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809149" y="556530"/>
            <a:ext cx="1433568" cy="143356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1957721C-0BEC-3204-31EA-699E85127A3B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6809149" y="2395358"/>
            <a:ext cx="1433568" cy="143356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2AC5E111-7FAA-598C-7CDF-BE84D6899AF1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809149" y="4266528"/>
            <a:ext cx="1433568" cy="143356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4FF57251-9965-4296-C253-8763732D618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09148" y="5758875"/>
            <a:ext cx="1433567" cy="343504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, </a:t>
            </a:r>
            <a:r>
              <a:rPr lang="en-US" dirty="0" err="1"/>
              <a:t>Tittel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1AF43148-CF9A-5814-625B-0145A030CCC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809148" y="3887705"/>
            <a:ext cx="1433567" cy="343504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, </a:t>
            </a:r>
            <a:r>
              <a:rPr lang="en-US" dirty="0" err="1"/>
              <a:t>Tittel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F2CC4433-FA54-E232-DC37-8AF3471E682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809148" y="2048877"/>
            <a:ext cx="1433567" cy="343504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, </a:t>
            </a:r>
            <a:r>
              <a:rPr lang="en-US" dirty="0" err="1"/>
              <a:t>Tittel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CFA945-C943-CD8C-3126-515BFCFEFC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71143"/>
            <a:ext cx="5257801" cy="1325563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 err="1"/>
              <a:t>Teamet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B11CB01-3B7F-62EB-EC71-DC693A69B41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7711" y="2162288"/>
            <a:ext cx="1800000" cy="64967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56E639D-5281-AAD2-771F-317A1F2E315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199" y="2829339"/>
            <a:ext cx="5257801" cy="98066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Et team skreddersydd for dine behov – med deg i hovedrollen.</a:t>
            </a:r>
            <a:endParaRPr lang="en-US" dirty="0"/>
          </a:p>
        </p:txBody>
      </p:sp>
      <p:sp>
        <p:nvSpPr>
          <p:cNvPr id="7" name="Text Placeholder 37">
            <a:extLst>
              <a:ext uri="{FF2B5EF4-FFF2-40B4-BE49-F238E27FC236}">
                <a16:creationId xmlns:a16="http://schemas.microsoft.com/office/drawing/2014/main" id="{B91E8B10-09E2-1E11-997E-056560C9E8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3840164"/>
            <a:ext cx="5257800" cy="230222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4pPr marL="1371600" indent="0">
              <a:buNone/>
              <a:defRPr/>
            </a:lvl4pPr>
          </a:lstStyle>
          <a:p>
            <a:pPr lvl="0"/>
            <a:r>
              <a:rPr lang="nb-NO" dirty="0"/>
              <a:t>Våre team er alltid satt sammen av mennesker med den beste kompetansen, erfaringen og grunnlaget til å forstå din bransje og å få din merkevare til å lykkes med sin problemstillinger.</a:t>
            </a:r>
          </a:p>
          <a:p>
            <a:pPr lvl="0"/>
            <a:r>
              <a:rPr lang="nb-NO" dirty="0"/>
              <a:t>Trenger vi ny inspirasjon eller kompetanse har vi det på huset og henter inn andre medarbeidere etter behov.</a:t>
            </a:r>
          </a:p>
        </p:txBody>
      </p:sp>
    </p:spTree>
    <p:extLst>
      <p:ext uri="{BB962C8B-B14F-4D97-AF65-F5344CB8AC3E}">
        <p14:creationId xmlns:p14="http://schemas.microsoft.com/office/powerpoint/2010/main" val="88359799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B191842B-F5EE-D534-DBF5-3D2E68687D73}"/>
              </a:ext>
            </a:extLst>
          </p:cNvPr>
          <p:cNvSpPr/>
          <p:nvPr/>
        </p:nvSpPr>
        <p:spPr>
          <a:xfrm>
            <a:off x="903514" y="1808845"/>
            <a:ext cx="2114550" cy="21145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2CA3A92-002A-D239-9905-9127AB5212A0}"/>
              </a:ext>
            </a:extLst>
          </p:cNvPr>
          <p:cNvSpPr/>
          <p:nvPr/>
        </p:nvSpPr>
        <p:spPr>
          <a:xfrm>
            <a:off x="5540699" y="1808845"/>
            <a:ext cx="2114550" cy="21145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7E6B30B-CF19-3983-3F99-F078CF49AC7B}"/>
              </a:ext>
            </a:extLst>
          </p:cNvPr>
          <p:cNvSpPr/>
          <p:nvPr/>
        </p:nvSpPr>
        <p:spPr>
          <a:xfrm>
            <a:off x="3222172" y="1808845"/>
            <a:ext cx="2114550" cy="21145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81664FE-B3E7-22A3-EC05-CD6DD05E5C98}"/>
              </a:ext>
            </a:extLst>
          </p:cNvPr>
          <p:cNvSpPr/>
          <p:nvPr/>
        </p:nvSpPr>
        <p:spPr>
          <a:xfrm>
            <a:off x="5540699" y="4098925"/>
            <a:ext cx="2114550" cy="21145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146DFBF-3AA5-3F6B-B1F2-DF27B8003586}"/>
              </a:ext>
            </a:extLst>
          </p:cNvPr>
          <p:cNvSpPr/>
          <p:nvPr/>
        </p:nvSpPr>
        <p:spPr>
          <a:xfrm>
            <a:off x="3222172" y="4098925"/>
            <a:ext cx="2114550" cy="21145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8ECD16-B6CE-43CA-3AAD-96C803CA89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9817"/>
            <a:ext cx="10515600" cy="1176011"/>
          </a:xfrm>
        </p:spPr>
        <p:txBody>
          <a:bodyPr/>
          <a:lstStyle/>
          <a:p>
            <a:r>
              <a:rPr lang="en-US" dirty="0" err="1"/>
              <a:t>Våre</a:t>
            </a:r>
            <a:r>
              <a:rPr lang="en-US" dirty="0"/>
              <a:t> </a:t>
            </a:r>
            <a:r>
              <a:rPr lang="en-US" dirty="0" err="1"/>
              <a:t>tjenesteområder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795AD-62BC-E3FD-0D91-C5B8FA9763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03474" y="1783081"/>
            <a:ext cx="3150326" cy="439388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3"/>
              </a:buClr>
              <a:buFont typeface="Arial" panose="020B0604020202020204" pitchFamily="34" charset="0"/>
              <a:buNone/>
              <a:defRPr sz="2400"/>
            </a:lvl1pPr>
            <a:lvl2pPr marL="685800" indent="-2286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b-NO" dirty="0"/>
              <a:t>– og spør du om vi kan levere noe annet, så kan vi helt sikkert det også!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6AE72E95-129A-E74B-3C37-7C2CDF4E943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34687" y="3346761"/>
            <a:ext cx="1852204" cy="45019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Design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C93A1544-CFF8-1BFA-1AAE-10C1FAB9131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53214" y="3346761"/>
            <a:ext cx="1852204" cy="45019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Film, </a:t>
            </a:r>
            <a:r>
              <a:rPr lang="en-US" dirty="0" err="1"/>
              <a:t>lyd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F990CC7E-3500-2359-7311-C7B687C8FE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71741" y="3346761"/>
            <a:ext cx="1852204" cy="45019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Strategi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rådgivning</a:t>
            </a:r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99D6637-7F0D-3C53-F1FE-049585DE290A}"/>
              </a:ext>
            </a:extLst>
          </p:cNvPr>
          <p:cNvSpPr/>
          <p:nvPr/>
        </p:nvSpPr>
        <p:spPr>
          <a:xfrm>
            <a:off x="903514" y="4098925"/>
            <a:ext cx="2114550" cy="21145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290EFA1A-D385-2BE8-D180-4CC286BB509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34687" y="5636841"/>
            <a:ext cx="1852204" cy="45019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Digital </a:t>
            </a:r>
            <a:r>
              <a:rPr lang="en-US" dirty="0" err="1"/>
              <a:t>markedsføring</a:t>
            </a:r>
            <a:endParaRPr lang="en-US" dirty="0"/>
          </a:p>
        </p:txBody>
      </p:sp>
      <p:sp>
        <p:nvSpPr>
          <p:cNvPr id="42" name="Text Placeholder 24">
            <a:extLst>
              <a:ext uri="{FF2B5EF4-FFF2-40B4-BE49-F238E27FC236}">
                <a16:creationId xmlns:a16="http://schemas.microsoft.com/office/drawing/2014/main" id="{203004E1-AB5C-D4A9-DB1D-891D02D0B0A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53214" y="5636841"/>
            <a:ext cx="1852204" cy="45019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err="1"/>
              <a:t>Innsikt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analyse</a:t>
            </a:r>
            <a:endParaRPr lang="en-US" dirty="0"/>
          </a:p>
        </p:txBody>
      </p:sp>
      <p:sp>
        <p:nvSpPr>
          <p:cNvPr id="44" name="Text Placeholder 24">
            <a:extLst>
              <a:ext uri="{FF2B5EF4-FFF2-40B4-BE49-F238E27FC236}">
                <a16:creationId xmlns:a16="http://schemas.microsoft.com/office/drawing/2014/main" id="{52B74364-E664-DCAB-496F-4607F052F5D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71741" y="5636841"/>
            <a:ext cx="1852204" cy="45019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err="1"/>
              <a:t>Nettsider</a:t>
            </a:r>
            <a:endParaRPr lang="en-US" dirty="0"/>
          </a:p>
        </p:txBody>
      </p:sp>
      <p:pic>
        <p:nvPicPr>
          <p:cNvPr id="45" name="Graphic 44">
            <a:extLst>
              <a:ext uri="{FF2B5EF4-FFF2-40B4-BE49-F238E27FC236}">
                <a16:creationId xmlns:a16="http://schemas.microsoft.com/office/drawing/2014/main" id="{977BEA1F-A07B-2C11-EE56-BA0DD79A26A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3514" y="1380002"/>
            <a:ext cx="1800000" cy="64967"/>
          </a:xfrm>
          <a:prstGeom prst="rect">
            <a:avLst/>
          </a:prstGeom>
        </p:spPr>
      </p:pic>
      <p:sp>
        <p:nvSpPr>
          <p:cNvPr id="46" name="Picture Placeholder 7">
            <a:extLst>
              <a:ext uri="{FF2B5EF4-FFF2-40B4-BE49-F238E27FC236}">
                <a16:creationId xmlns:a16="http://schemas.microsoft.com/office/drawing/2014/main" id="{E1EE9C96-1183-568A-6A2E-CAEDB4DC56D6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334297" y="2032325"/>
            <a:ext cx="1252984" cy="1252984"/>
          </a:xfrm>
          <a:noFill/>
          <a:ln w="12700"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57" name="Picture Placeholder 7">
            <a:extLst>
              <a:ext uri="{FF2B5EF4-FFF2-40B4-BE49-F238E27FC236}">
                <a16:creationId xmlns:a16="http://schemas.microsoft.com/office/drawing/2014/main" id="{F12B9A00-E6D5-F0E4-0A6C-E96A19D05FBD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652824" y="2032325"/>
            <a:ext cx="1252984" cy="1252984"/>
          </a:xfrm>
          <a:noFill/>
          <a:ln w="12700"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58" name="Picture Placeholder 7">
            <a:extLst>
              <a:ext uri="{FF2B5EF4-FFF2-40B4-BE49-F238E27FC236}">
                <a16:creationId xmlns:a16="http://schemas.microsoft.com/office/drawing/2014/main" id="{09B7414B-4FF4-21F4-5867-558253E360F1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5971351" y="2032325"/>
            <a:ext cx="1252984" cy="1252984"/>
          </a:xfrm>
          <a:noFill/>
          <a:ln w="12700"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59" name="Picture Placeholder 7">
            <a:extLst>
              <a:ext uri="{FF2B5EF4-FFF2-40B4-BE49-F238E27FC236}">
                <a16:creationId xmlns:a16="http://schemas.microsoft.com/office/drawing/2014/main" id="{2AC4FCAA-5059-CEEB-B149-43DA7B748AF6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1328341" y="4322405"/>
            <a:ext cx="1252984" cy="1252984"/>
          </a:xfrm>
          <a:noFill/>
          <a:ln w="12700"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60" name="Picture Placeholder 7">
            <a:extLst>
              <a:ext uri="{FF2B5EF4-FFF2-40B4-BE49-F238E27FC236}">
                <a16:creationId xmlns:a16="http://schemas.microsoft.com/office/drawing/2014/main" id="{DBB44CA4-9181-A30C-E932-4EFF739F36E9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3652824" y="4322405"/>
            <a:ext cx="1252984" cy="1252984"/>
          </a:xfrm>
          <a:noFill/>
          <a:ln w="12700"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61" name="Picture Placeholder 7">
            <a:extLst>
              <a:ext uri="{FF2B5EF4-FFF2-40B4-BE49-F238E27FC236}">
                <a16:creationId xmlns:a16="http://schemas.microsoft.com/office/drawing/2014/main" id="{BEF59A5C-8448-C75E-912D-DEE497859403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5971351" y="4322405"/>
            <a:ext cx="1252984" cy="1252984"/>
          </a:xfrm>
          <a:noFill/>
          <a:ln w="12700"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255215492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ervices withou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phic 19">
            <a:extLst>
              <a:ext uri="{FF2B5EF4-FFF2-40B4-BE49-F238E27FC236}">
                <a16:creationId xmlns:a16="http://schemas.microsoft.com/office/drawing/2014/main" id="{4EFA7E01-7A20-F135-BFF4-306FC0A771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33771" y="808382"/>
            <a:ext cx="1563757" cy="1563757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4025467B-2DA9-DE56-19D5-CDD90CB634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527850" y="3508512"/>
            <a:ext cx="1563757" cy="1563757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19304C27-CA3F-408B-B7BA-DA353904BD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335740" y="808382"/>
            <a:ext cx="1563757" cy="1563757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3AB96170-D920-AFB0-A65E-37D51C79B3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792441" y="3508512"/>
            <a:ext cx="1563757" cy="1563757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BC3D312F-268D-9A10-DF41-F2B03DA855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7767015" y="808382"/>
            <a:ext cx="1563757" cy="1563757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444F2540-C31A-1756-079E-5C2CD62B519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 rot="5400000">
            <a:off x="8929478" y="3508512"/>
            <a:ext cx="1563757" cy="1563757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C46E50E-0681-7C41-0888-2217762D9BB0}"/>
              </a:ext>
            </a:extLst>
          </p:cNvPr>
          <p:cNvCxnSpPr>
            <a:cxnSpLocks/>
          </p:cNvCxnSpPr>
          <p:nvPr/>
        </p:nvCxnSpPr>
        <p:spPr>
          <a:xfrm flipH="1">
            <a:off x="887896" y="2670313"/>
            <a:ext cx="815008" cy="0"/>
          </a:xfrm>
          <a:prstGeom prst="line">
            <a:avLst/>
          </a:prstGeom>
          <a:ln w="19050" cap="sq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65ED22D-3705-E8AB-AD9D-07280B29BB14}"/>
              </a:ext>
            </a:extLst>
          </p:cNvPr>
          <p:cNvCxnSpPr>
            <a:cxnSpLocks/>
          </p:cNvCxnSpPr>
          <p:nvPr/>
        </p:nvCxnSpPr>
        <p:spPr>
          <a:xfrm>
            <a:off x="887896" y="0"/>
            <a:ext cx="0" cy="2670313"/>
          </a:xfrm>
          <a:prstGeom prst="line">
            <a:avLst/>
          </a:prstGeom>
          <a:ln w="19050" cap="sq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F18868A1-F1EB-4252-400B-5527E86A4BB5}"/>
              </a:ext>
            </a:extLst>
          </p:cNvPr>
          <p:cNvSpPr txBox="1"/>
          <p:nvPr/>
        </p:nvSpPr>
        <p:spPr>
          <a:xfrm>
            <a:off x="1528349" y="2512151"/>
            <a:ext cx="1588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>
                <a:solidFill>
                  <a:schemeClr val="bg1"/>
                </a:solidFill>
              </a:rPr>
              <a:t>Design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BF661B2-BC69-8D0F-FBD9-0ABB949E4717}"/>
              </a:ext>
            </a:extLst>
          </p:cNvPr>
          <p:cNvCxnSpPr>
            <a:cxnSpLocks/>
          </p:cNvCxnSpPr>
          <p:nvPr/>
        </p:nvCxnSpPr>
        <p:spPr>
          <a:xfrm flipH="1">
            <a:off x="2941983" y="2670313"/>
            <a:ext cx="894521" cy="0"/>
          </a:xfrm>
          <a:prstGeom prst="line">
            <a:avLst/>
          </a:prstGeom>
          <a:ln w="19050" cap="sq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63429C88-0FD4-8DA0-1272-71BB7AEB5A2C}"/>
              </a:ext>
            </a:extLst>
          </p:cNvPr>
          <p:cNvSpPr txBox="1"/>
          <p:nvPr/>
        </p:nvSpPr>
        <p:spPr>
          <a:xfrm>
            <a:off x="3901730" y="2512151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>
                <a:solidFill>
                  <a:schemeClr val="bg1"/>
                </a:solidFill>
              </a:rPr>
              <a:t>Film, lyd og tekst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8870996-23A0-D279-13B6-BC3413C6CDB6}"/>
              </a:ext>
            </a:extLst>
          </p:cNvPr>
          <p:cNvCxnSpPr>
            <a:cxnSpLocks/>
          </p:cNvCxnSpPr>
          <p:nvPr/>
        </p:nvCxnSpPr>
        <p:spPr>
          <a:xfrm flipH="1">
            <a:off x="6187730" y="2670313"/>
            <a:ext cx="886653" cy="0"/>
          </a:xfrm>
          <a:prstGeom prst="line">
            <a:avLst/>
          </a:prstGeom>
          <a:ln w="19050" cap="sq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3B6358BE-34E4-85BA-BE7C-7FFC0B475155}"/>
              </a:ext>
            </a:extLst>
          </p:cNvPr>
          <p:cNvSpPr txBox="1"/>
          <p:nvPr/>
        </p:nvSpPr>
        <p:spPr>
          <a:xfrm>
            <a:off x="7136296" y="2512151"/>
            <a:ext cx="2825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>
                <a:solidFill>
                  <a:schemeClr val="bg1"/>
                </a:solidFill>
              </a:rPr>
              <a:t>Strategi og rådgivning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330DD6B-1D30-73A1-3D3F-429C397C8337}"/>
              </a:ext>
            </a:extLst>
          </p:cNvPr>
          <p:cNvCxnSpPr>
            <a:cxnSpLocks/>
          </p:cNvCxnSpPr>
          <p:nvPr/>
        </p:nvCxnSpPr>
        <p:spPr>
          <a:xfrm>
            <a:off x="10954786" y="2670313"/>
            <a:ext cx="0" cy="2763078"/>
          </a:xfrm>
          <a:prstGeom prst="line">
            <a:avLst/>
          </a:prstGeom>
          <a:ln w="19050" cap="sq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60AA7A8-1793-45FF-C99C-7BC9CEF20EF3}"/>
              </a:ext>
            </a:extLst>
          </p:cNvPr>
          <p:cNvCxnSpPr>
            <a:cxnSpLocks/>
          </p:cNvCxnSpPr>
          <p:nvPr/>
        </p:nvCxnSpPr>
        <p:spPr>
          <a:xfrm flipH="1">
            <a:off x="10068133" y="2670313"/>
            <a:ext cx="886653" cy="0"/>
          </a:xfrm>
          <a:prstGeom prst="line">
            <a:avLst/>
          </a:prstGeom>
          <a:ln w="19050" cap="sq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F2CFEAC-E749-EEDC-23A3-FA0BAD04A70A}"/>
              </a:ext>
            </a:extLst>
          </p:cNvPr>
          <p:cNvCxnSpPr>
            <a:cxnSpLocks/>
          </p:cNvCxnSpPr>
          <p:nvPr/>
        </p:nvCxnSpPr>
        <p:spPr>
          <a:xfrm flipH="1">
            <a:off x="10436087" y="5433391"/>
            <a:ext cx="518699" cy="0"/>
          </a:xfrm>
          <a:prstGeom prst="line">
            <a:avLst/>
          </a:prstGeom>
          <a:ln w="19050" cap="sq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47BE381F-B98A-2FAE-A269-6504E9BC09F9}"/>
              </a:ext>
            </a:extLst>
          </p:cNvPr>
          <p:cNvSpPr txBox="1"/>
          <p:nvPr/>
        </p:nvSpPr>
        <p:spPr>
          <a:xfrm>
            <a:off x="8929478" y="5275229"/>
            <a:ext cx="1588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>
                <a:solidFill>
                  <a:schemeClr val="bg1"/>
                </a:solidFill>
              </a:rPr>
              <a:t>Nettsider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C3218D2-CD1E-309F-2B7A-F88D1038A813}"/>
              </a:ext>
            </a:extLst>
          </p:cNvPr>
          <p:cNvCxnSpPr>
            <a:cxnSpLocks/>
          </p:cNvCxnSpPr>
          <p:nvPr/>
        </p:nvCxnSpPr>
        <p:spPr>
          <a:xfrm flipH="1">
            <a:off x="7792276" y="5433391"/>
            <a:ext cx="1223547" cy="0"/>
          </a:xfrm>
          <a:prstGeom prst="line">
            <a:avLst/>
          </a:prstGeom>
          <a:ln w="19050" cap="sq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D572ABF-3CEC-4980-EB3E-C89ABB333D19}"/>
              </a:ext>
            </a:extLst>
          </p:cNvPr>
          <p:cNvCxnSpPr>
            <a:cxnSpLocks/>
          </p:cNvCxnSpPr>
          <p:nvPr/>
        </p:nvCxnSpPr>
        <p:spPr>
          <a:xfrm flipH="1">
            <a:off x="4751629" y="5433391"/>
            <a:ext cx="628754" cy="0"/>
          </a:xfrm>
          <a:prstGeom prst="line">
            <a:avLst/>
          </a:prstGeom>
          <a:ln w="19050" cap="sq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CF9418D9-B3F9-FF73-D6B7-E5880E8DE341}"/>
              </a:ext>
            </a:extLst>
          </p:cNvPr>
          <p:cNvSpPr txBox="1"/>
          <p:nvPr/>
        </p:nvSpPr>
        <p:spPr>
          <a:xfrm>
            <a:off x="5254485" y="5275229"/>
            <a:ext cx="2690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>
                <a:solidFill>
                  <a:schemeClr val="bg1"/>
                </a:solidFill>
              </a:rPr>
              <a:t>Innsikt og analyse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5770AB9-9B5A-68CE-2ABB-90B10DB6CB9B}"/>
              </a:ext>
            </a:extLst>
          </p:cNvPr>
          <p:cNvSpPr txBox="1"/>
          <p:nvPr/>
        </p:nvSpPr>
        <p:spPr>
          <a:xfrm>
            <a:off x="1978193" y="5275229"/>
            <a:ext cx="2690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>
                <a:solidFill>
                  <a:schemeClr val="bg1"/>
                </a:solidFill>
              </a:rPr>
              <a:t>Digital markedsføring</a:t>
            </a:r>
          </a:p>
        </p:txBody>
      </p:sp>
    </p:spTree>
    <p:extLst>
      <p:ext uri="{BB962C8B-B14F-4D97-AF65-F5344CB8AC3E}">
        <p14:creationId xmlns:p14="http://schemas.microsoft.com/office/powerpoint/2010/main" val="211016646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ho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8F53740-F512-1A7A-0EC3-AB751DEBA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1405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2B0AB40-9B02-EF4C-A997-709EE553F32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26600" y="2660371"/>
            <a:ext cx="2412000" cy="6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41825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F14C961-EA27-D260-44C7-1B4E5B4B63CD}"/>
              </a:ext>
            </a:extLst>
          </p:cNvPr>
          <p:cNvCxnSpPr>
            <a:cxnSpLocks/>
          </p:cNvCxnSpPr>
          <p:nvPr/>
        </p:nvCxnSpPr>
        <p:spPr>
          <a:xfrm>
            <a:off x="10873409" y="1338470"/>
            <a:ext cx="0" cy="451899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985A16-140C-73EB-98E9-8D8E7997AA13}"/>
              </a:ext>
            </a:extLst>
          </p:cNvPr>
          <p:cNvCxnSpPr>
            <a:cxnSpLocks/>
          </p:cNvCxnSpPr>
          <p:nvPr/>
        </p:nvCxnSpPr>
        <p:spPr>
          <a:xfrm>
            <a:off x="10280374" y="1338470"/>
            <a:ext cx="0" cy="4518991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4A453C-2927-465F-49A3-F159E99C1ACA}"/>
              </a:ext>
            </a:extLst>
          </p:cNvPr>
          <p:cNvCxnSpPr>
            <a:cxnSpLocks/>
          </p:cNvCxnSpPr>
          <p:nvPr/>
        </p:nvCxnSpPr>
        <p:spPr>
          <a:xfrm>
            <a:off x="9687339" y="1338470"/>
            <a:ext cx="0" cy="451899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56DC9AA-B720-C7B3-5B88-4A10F01716D8}"/>
              </a:ext>
            </a:extLst>
          </p:cNvPr>
          <p:cNvSpPr txBox="1"/>
          <p:nvPr/>
        </p:nvSpPr>
        <p:spPr>
          <a:xfrm>
            <a:off x="9409042" y="704740"/>
            <a:ext cx="556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600" dirty="0">
                <a:latin typeface="+mj-lt"/>
              </a:rPr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A1F6C8-E455-3487-351F-2D6B1140878A}"/>
              </a:ext>
            </a:extLst>
          </p:cNvPr>
          <p:cNvSpPr txBox="1"/>
          <p:nvPr/>
        </p:nvSpPr>
        <p:spPr>
          <a:xfrm>
            <a:off x="10002076" y="704740"/>
            <a:ext cx="556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600" dirty="0">
                <a:latin typeface="+mj-lt"/>
              </a:rPr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5407F0-3C32-7884-3262-603F7656F109}"/>
              </a:ext>
            </a:extLst>
          </p:cNvPr>
          <p:cNvSpPr txBox="1"/>
          <p:nvPr/>
        </p:nvSpPr>
        <p:spPr>
          <a:xfrm>
            <a:off x="10595110" y="704740"/>
            <a:ext cx="556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600" dirty="0">
                <a:latin typeface="+mj-lt"/>
              </a:rPr>
              <a:t>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860272-EF95-B357-3862-581CDD02445A}"/>
              </a:ext>
            </a:extLst>
          </p:cNvPr>
          <p:cNvSpPr txBox="1"/>
          <p:nvPr/>
        </p:nvSpPr>
        <p:spPr>
          <a:xfrm>
            <a:off x="9243394" y="1646913"/>
            <a:ext cx="2073958" cy="384314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</a:ln>
        </p:spPr>
        <p:txBody>
          <a:bodyPr wrap="square" tIns="72000" rtlCol="0" anchor="ctr" anchorCtr="0">
            <a:noAutofit/>
          </a:bodyPr>
          <a:lstStyle/>
          <a:p>
            <a:pPr algn="ctr"/>
            <a:r>
              <a:rPr lang="nb-NO" sz="1400" dirty="0" err="1">
                <a:solidFill>
                  <a:schemeClr val="bg1"/>
                </a:solidFill>
                <a:latin typeface="Poppins regular" panose="00000500000000000000" pitchFamily="2" charset="0"/>
                <a:cs typeface="Poppins regular" panose="00000500000000000000" pitchFamily="2" charset="0"/>
              </a:rPr>
              <a:t>Brief</a:t>
            </a:r>
            <a:r>
              <a:rPr lang="nb-NO" sz="1400" dirty="0">
                <a:solidFill>
                  <a:schemeClr val="bg1"/>
                </a:solidFill>
                <a:latin typeface="Poppins regular" panose="00000500000000000000" pitchFamily="2" charset="0"/>
                <a:cs typeface="Poppins regular" panose="00000500000000000000" pitchFamily="2" charset="0"/>
              </a:rPr>
              <a:t>/kundemøte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20CB6B-C995-9E85-E420-ACB71297DD93}"/>
              </a:ext>
            </a:extLst>
          </p:cNvPr>
          <p:cNvSpPr txBox="1"/>
          <p:nvPr/>
        </p:nvSpPr>
        <p:spPr>
          <a:xfrm>
            <a:off x="9243394" y="2217248"/>
            <a:ext cx="2073958" cy="384314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</a:ln>
        </p:spPr>
        <p:txBody>
          <a:bodyPr wrap="square" tIns="72000" rtlCol="0" anchor="ctr" anchorCtr="0">
            <a:noAutofit/>
          </a:bodyPr>
          <a:lstStyle/>
          <a:p>
            <a:pPr algn="ctr"/>
            <a:r>
              <a:rPr lang="nb-NO" sz="1400" dirty="0" err="1">
                <a:solidFill>
                  <a:schemeClr val="bg1"/>
                </a:solidFill>
                <a:latin typeface="Poppins regular" panose="00000500000000000000" pitchFamily="2" charset="0"/>
                <a:cs typeface="Poppins regular" panose="00000500000000000000" pitchFamily="2" charset="0"/>
              </a:rPr>
              <a:t>Debrief</a:t>
            </a:r>
            <a:endParaRPr lang="nb-NO" sz="1400" dirty="0">
              <a:solidFill>
                <a:schemeClr val="bg1"/>
              </a:solidFill>
              <a:latin typeface="Poppins regular" panose="00000500000000000000" pitchFamily="2" charset="0"/>
              <a:cs typeface="Poppins regular" panose="000005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2AACFE-E3EC-7577-7C7A-47D8D991F4CD}"/>
              </a:ext>
            </a:extLst>
          </p:cNvPr>
          <p:cNvSpPr txBox="1"/>
          <p:nvPr/>
        </p:nvSpPr>
        <p:spPr>
          <a:xfrm>
            <a:off x="9243394" y="4508084"/>
            <a:ext cx="2073958" cy="384314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</a:ln>
        </p:spPr>
        <p:txBody>
          <a:bodyPr wrap="square" tIns="72000" rtlCol="0" anchor="ctr" anchorCtr="0">
            <a:noAutofit/>
          </a:bodyPr>
          <a:lstStyle/>
          <a:p>
            <a:pPr algn="ctr"/>
            <a:r>
              <a:rPr lang="nb-NO" sz="1400" dirty="0">
                <a:solidFill>
                  <a:schemeClr val="bg1"/>
                </a:solidFill>
                <a:latin typeface="Poppins regular" panose="00000500000000000000" pitchFamily="2" charset="0"/>
                <a:cs typeface="Poppins regular" panose="00000500000000000000" pitchFamily="2" charset="0"/>
              </a:rPr>
              <a:t>Løsning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07B6F7-49A4-6D83-2486-3F46F8829BCC}"/>
              </a:ext>
            </a:extLst>
          </p:cNvPr>
          <p:cNvSpPr txBox="1"/>
          <p:nvPr/>
        </p:nvSpPr>
        <p:spPr>
          <a:xfrm>
            <a:off x="9243394" y="5653501"/>
            <a:ext cx="2073958" cy="384314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</a:ln>
        </p:spPr>
        <p:txBody>
          <a:bodyPr wrap="square" tIns="72000" rtlCol="0" anchor="ctr" anchorCtr="0">
            <a:noAutofit/>
          </a:bodyPr>
          <a:lstStyle/>
          <a:p>
            <a:pPr algn="ctr"/>
            <a:r>
              <a:rPr lang="nb-NO" sz="1400" dirty="0">
                <a:solidFill>
                  <a:schemeClr val="bg1"/>
                </a:solidFill>
                <a:latin typeface="Poppins regular" panose="00000500000000000000" pitchFamily="2" charset="0"/>
                <a:cs typeface="Poppins regular" panose="00000500000000000000" pitchFamily="2" charset="0"/>
              </a:rPr>
              <a:t>Ferdigstille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0C4CB3-DF61-9B4E-5C2C-0BEDBF732D16}"/>
              </a:ext>
            </a:extLst>
          </p:cNvPr>
          <p:cNvSpPr txBox="1"/>
          <p:nvPr/>
        </p:nvSpPr>
        <p:spPr>
          <a:xfrm>
            <a:off x="8650360" y="5080793"/>
            <a:ext cx="2073958" cy="384314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</a:ln>
        </p:spPr>
        <p:txBody>
          <a:bodyPr wrap="square" tIns="72000" rtlCol="0" anchor="ctr" anchorCtr="0">
            <a:noAutofit/>
          </a:bodyPr>
          <a:lstStyle/>
          <a:p>
            <a:pPr algn="ctr"/>
            <a:r>
              <a:rPr lang="nb-NO" sz="1400" dirty="0">
                <a:solidFill>
                  <a:schemeClr val="bg1"/>
                </a:solidFill>
                <a:latin typeface="Poppins regular" panose="00000500000000000000" pitchFamily="2" charset="0"/>
                <a:cs typeface="Poppins regular" panose="00000500000000000000" pitchFamily="2" charset="0"/>
              </a:rPr>
              <a:t>Presentasjon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1B18233-DF8D-0A4A-977D-39647FA58644}"/>
              </a:ext>
            </a:extLst>
          </p:cNvPr>
          <p:cNvSpPr txBox="1"/>
          <p:nvPr/>
        </p:nvSpPr>
        <p:spPr>
          <a:xfrm>
            <a:off x="8049047" y="3935375"/>
            <a:ext cx="2073958" cy="384314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</a:ln>
        </p:spPr>
        <p:txBody>
          <a:bodyPr wrap="square" tIns="72000" rtlCol="0" anchor="ctr" anchorCtr="0">
            <a:noAutofit/>
          </a:bodyPr>
          <a:lstStyle/>
          <a:p>
            <a:pPr algn="ctr"/>
            <a:r>
              <a:rPr lang="nb-NO" sz="1400" dirty="0">
                <a:solidFill>
                  <a:schemeClr val="bg1"/>
                </a:solidFill>
                <a:latin typeface="Poppins regular" panose="00000500000000000000" pitchFamily="2" charset="0"/>
                <a:cs typeface="Poppins regular" panose="00000500000000000000" pitchFamily="2" charset="0"/>
              </a:rPr>
              <a:t>Retning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8245E9A-24AD-6653-D374-E982E9DE1C0A}"/>
              </a:ext>
            </a:extLst>
          </p:cNvPr>
          <p:cNvSpPr txBox="1"/>
          <p:nvPr/>
        </p:nvSpPr>
        <p:spPr>
          <a:xfrm>
            <a:off x="8650360" y="3362666"/>
            <a:ext cx="2073958" cy="384314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</a:ln>
        </p:spPr>
        <p:txBody>
          <a:bodyPr wrap="square" tIns="72000" rtlCol="0" anchor="ctr" anchorCtr="0">
            <a:noAutofit/>
          </a:bodyPr>
          <a:lstStyle/>
          <a:p>
            <a:pPr algn="ctr"/>
            <a:r>
              <a:rPr lang="nb-NO" sz="1400" dirty="0">
                <a:solidFill>
                  <a:schemeClr val="bg1"/>
                </a:solidFill>
                <a:latin typeface="Poppins regular" panose="00000500000000000000" pitchFamily="2" charset="0"/>
                <a:cs typeface="Poppins regular" panose="00000500000000000000" pitchFamily="2" charset="0"/>
              </a:rPr>
              <a:t>Oppstart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581AC256-8009-03E2-10EA-2D5C0F64E5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71143"/>
            <a:ext cx="6364355" cy="1325563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Prosess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010C95A3-C8B0-C666-B08D-E005480DABF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199" y="2829339"/>
            <a:ext cx="6364355" cy="98066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Våre prosesser er basert på klare planer og avtaler.</a:t>
            </a:r>
            <a:endParaRPr lang="en-US" dirty="0"/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1BC5297D-2DEC-9485-C172-D850BF88F04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7711" y="2162288"/>
            <a:ext cx="1800000" cy="64967"/>
          </a:xfrm>
          <a:prstGeom prst="rect">
            <a:avLst/>
          </a:prstGeom>
        </p:spPr>
      </p:pic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A76E0AF5-252E-BACC-6185-10F1DD4F91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3840164"/>
            <a:ext cx="6364354" cy="230222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4pPr marL="1371600" indent="0">
              <a:buNone/>
              <a:defRPr/>
            </a:lvl4pPr>
          </a:lstStyle>
          <a:p>
            <a:pPr lvl="0"/>
            <a:r>
              <a:rPr lang="nb-NO" dirty="0"/>
              <a:t>Vi er samtidig en lite byråkratisk organisasjon med stor fleksibilitet og korte beslutningslinjer.</a:t>
            </a:r>
          </a:p>
          <a:p>
            <a:pPr lvl="0"/>
            <a:r>
              <a:rPr lang="nb-NO" dirty="0"/>
              <a:t>Vi forstår deres utfordringer og behov, og sørger for at oppgavene til enhver tid møtes med den kompetanse som kreves for å skape et vellykket resultat.</a:t>
            </a:r>
          </a:p>
        </p:txBody>
      </p:sp>
    </p:spTree>
    <p:extLst>
      <p:ext uri="{BB962C8B-B14F-4D97-AF65-F5344CB8AC3E}">
        <p14:creationId xmlns:p14="http://schemas.microsoft.com/office/powerpoint/2010/main" val="46686603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86FD7-DA4D-26AF-7FB5-77CCE5826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22448" cy="16624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C4BC120-FC5E-4C51-45AD-CD3E4B481D3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7711" y="2433957"/>
            <a:ext cx="1800000" cy="64967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B996D5A-884A-A7CF-0E46-C56B70C6401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994991"/>
            <a:ext cx="5022448" cy="98066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Ingress kan stå på to til tre linjer. Gjerne en tekst med mening.</a:t>
            </a:r>
            <a:endParaRPr lang="en-US" dirty="0"/>
          </a:p>
        </p:txBody>
      </p:sp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8921FBA9-4AB0-0AB9-24C8-9CB0BEF4CA1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4005816"/>
            <a:ext cx="5022447" cy="230222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4pPr marL="1371600" indent="0">
              <a:buNone/>
              <a:defRPr/>
            </a:lvl4pPr>
          </a:lstStyle>
          <a:p>
            <a:pPr lvl="0"/>
            <a:r>
              <a:rPr lang="nb-NO" dirty="0" err="1"/>
              <a:t>Igendam</a:t>
            </a:r>
            <a:r>
              <a:rPr lang="nb-NO" dirty="0"/>
              <a:t> </a:t>
            </a:r>
            <a:r>
              <a:rPr lang="nb-NO" dirty="0" err="1"/>
              <a:t>que</a:t>
            </a:r>
            <a:r>
              <a:rPr lang="nb-NO" dirty="0"/>
              <a:t> </a:t>
            </a:r>
            <a:r>
              <a:rPr lang="nb-NO" dirty="0" err="1"/>
              <a:t>exeris</a:t>
            </a:r>
            <a:r>
              <a:rPr lang="nb-NO" dirty="0"/>
              <a:t> </a:t>
            </a:r>
            <a:r>
              <a:rPr lang="nb-NO" dirty="0" err="1"/>
              <a:t>voluptis</a:t>
            </a:r>
            <a:r>
              <a:rPr lang="nb-NO" dirty="0"/>
              <a:t> moles as et ut fuga. </a:t>
            </a:r>
            <a:r>
              <a:rPr lang="nb-NO" dirty="0" err="1"/>
              <a:t>Name</a:t>
            </a:r>
            <a:r>
              <a:rPr lang="nb-NO" dirty="0"/>
              <a:t> min </a:t>
            </a:r>
            <a:r>
              <a:rPr lang="nb-NO" dirty="0" err="1"/>
              <a:t>nihit</a:t>
            </a:r>
            <a:r>
              <a:rPr lang="nb-NO" dirty="0"/>
              <a:t>, </a:t>
            </a:r>
            <a:r>
              <a:rPr lang="nb-NO" dirty="0" err="1"/>
              <a:t>volupta</a:t>
            </a:r>
            <a:r>
              <a:rPr lang="nb-NO" dirty="0"/>
              <a:t> </a:t>
            </a:r>
            <a:r>
              <a:rPr lang="nb-NO" dirty="0" err="1"/>
              <a:t>volorum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fugia</a:t>
            </a:r>
            <a:r>
              <a:rPr lang="nb-NO" dirty="0"/>
              <a:t> nam </a:t>
            </a:r>
            <a:r>
              <a:rPr lang="nb-NO" dirty="0" err="1"/>
              <a:t>inciisciis</a:t>
            </a:r>
            <a:r>
              <a:rPr lang="nb-NO" dirty="0"/>
              <a:t> </a:t>
            </a:r>
            <a:r>
              <a:rPr lang="nb-NO" dirty="0" err="1"/>
              <a:t>parum</a:t>
            </a:r>
            <a:r>
              <a:rPr lang="nb-NO" dirty="0"/>
              <a:t>, </a:t>
            </a:r>
            <a:r>
              <a:rPr lang="nb-NO" dirty="0" err="1"/>
              <a:t>nobis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vendae</a:t>
            </a:r>
            <a:r>
              <a:rPr lang="nb-NO" dirty="0"/>
              <a:t>. </a:t>
            </a:r>
          </a:p>
          <a:p>
            <a:pPr lvl="0"/>
            <a:r>
              <a:rPr lang="nb-NO" dirty="0"/>
              <a:t>Et </a:t>
            </a:r>
            <a:r>
              <a:rPr lang="nb-NO" dirty="0" err="1"/>
              <a:t>volore</a:t>
            </a:r>
            <a:r>
              <a:rPr lang="nb-NO" dirty="0"/>
              <a:t> </a:t>
            </a:r>
            <a:r>
              <a:rPr lang="nb-NO" dirty="0" err="1"/>
              <a:t>rehenimus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quia</a:t>
            </a:r>
            <a:r>
              <a:rPr lang="nb-NO" dirty="0"/>
              <a:t> </a:t>
            </a:r>
            <a:r>
              <a:rPr lang="nb-NO" dirty="0" err="1"/>
              <a:t>dolenis</a:t>
            </a:r>
            <a:r>
              <a:rPr lang="nb-NO" dirty="0"/>
              <a:t> et a ­</a:t>
            </a:r>
            <a:r>
              <a:rPr lang="nb-NO" dirty="0" err="1"/>
              <a:t>consedi</a:t>
            </a:r>
            <a:r>
              <a:rPr lang="nb-NO" dirty="0"/>
              <a:t> </a:t>
            </a:r>
            <a:r>
              <a:rPr lang="nb-NO" dirty="0" err="1"/>
              <a:t>tasitat</a:t>
            </a:r>
            <a:r>
              <a:rPr lang="nb-NO" dirty="0"/>
              <a:t> </a:t>
            </a:r>
            <a:r>
              <a:rPr lang="nb-NO" dirty="0" err="1"/>
              <a:t>molore</a:t>
            </a:r>
            <a:r>
              <a:rPr lang="nb-NO" dirty="0"/>
              <a:t> </a:t>
            </a:r>
            <a:r>
              <a:rPr lang="nb-NO" dirty="0" err="1"/>
              <a:t>pa</a:t>
            </a:r>
            <a:r>
              <a:rPr lang="nb-NO" dirty="0"/>
              <a:t> vent aut.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80B5E0C-86C7-7449-0DC0-F162EC5024D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31354" y="805070"/>
            <a:ext cx="5022850" cy="5247860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237262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86FD7-DA4D-26AF-7FB5-77CCE5826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354" y="365125"/>
            <a:ext cx="5022448" cy="16624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C4BC120-FC5E-4C51-45AD-CD3E4B481D3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10865" y="2433957"/>
            <a:ext cx="1800000" cy="64967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B996D5A-884A-A7CF-0E46-C56B70C6401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31354" y="2994991"/>
            <a:ext cx="5022448" cy="98066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Ingress kan stå på to til tre linjer. Gjerne en tekst med mening.</a:t>
            </a:r>
            <a:endParaRPr lang="en-US" dirty="0"/>
          </a:p>
        </p:txBody>
      </p:sp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8921FBA9-4AB0-0AB9-24C8-9CB0BEF4CA1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31354" y="4005816"/>
            <a:ext cx="5022447" cy="230222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4pPr marL="1371600" indent="0">
              <a:buNone/>
              <a:defRPr/>
            </a:lvl4pPr>
          </a:lstStyle>
          <a:p>
            <a:pPr lvl="0"/>
            <a:r>
              <a:rPr lang="nb-NO" dirty="0" err="1"/>
              <a:t>Igendam</a:t>
            </a:r>
            <a:r>
              <a:rPr lang="nb-NO" dirty="0"/>
              <a:t> </a:t>
            </a:r>
            <a:r>
              <a:rPr lang="nb-NO" dirty="0" err="1"/>
              <a:t>que</a:t>
            </a:r>
            <a:r>
              <a:rPr lang="nb-NO" dirty="0"/>
              <a:t> </a:t>
            </a:r>
            <a:r>
              <a:rPr lang="nb-NO" dirty="0" err="1"/>
              <a:t>exeris</a:t>
            </a:r>
            <a:r>
              <a:rPr lang="nb-NO" dirty="0"/>
              <a:t> </a:t>
            </a:r>
            <a:r>
              <a:rPr lang="nb-NO" dirty="0" err="1"/>
              <a:t>voluptis</a:t>
            </a:r>
            <a:r>
              <a:rPr lang="nb-NO" dirty="0"/>
              <a:t> moles as et ut fuga. </a:t>
            </a:r>
            <a:r>
              <a:rPr lang="nb-NO" dirty="0" err="1"/>
              <a:t>Name</a:t>
            </a:r>
            <a:r>
              <a:rPr lang="nb-NO" dirty="0"/>
              <a:t> min </a:t>
            </a:r>
            <a:r>
              <a:rPr lang="nb-NO" dirty="0" err="1"/>
              <a:t>nihit</a:t>
            </a:r>
            <a:r>
              <a:rPr lang="nb-NO" dirty="0"/>
              <a:t>, </a:t>
            </a:r>
            <a:r>
              <a:rPr lang="nb-NO" dirty="0" err="1"/>
              <a:t>volupta</a:t>
            </a:r>
            <a:r>
              <a:rPr lang="nb-NO" dirty="0"/>
              <a:t> </a:t>
            </a:r>
            <a:r>
              <a:rPr lang="nb-NO" dirty="0" err="1"/>
              <a:t>volorum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fugia</a:t>
            </a:r>
            <a:r>
              <a:rPr lang="nb-NO" dirty="0"/>
              <a:t> nam </a:t>
            </a:r>
            <a:r>
              <a:rPr lang="nb-NO" dirty="0" err="1"/>
              <a:t>inciisciis</a:t>
            </a:r>
            <a:r>
              <a:rPr lang="nb-NO" dirty="0"/>
              <a:t> </a:t>
            </a:r>
            <a:r>
              <a:rPr lang="nb-NO" dirty="0" err="1"/>
              <a:t>parum</a:t>
            </a:r>
            <a:r>
              <a:rPr lang="nb-NO" dirty="0"/>
              <a:t>, </a:t>
            </a:r>
            <a:r>
              <a:rPr lang="nb-NO" dirty="0" err="1"/>
              <a:t>nobis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vendae</a:t>
            </a:r>
            <a:r>
              <a:rPr lang="nb-NO" dirty="0"/>
              <a:t>. </a:t>
            </a:r>
          </a:p>
          <a:p>
            <a:pPr lvl="0"/>
            <a:r>
              <a:rPr lang="nb-NO" dirty="0"/>
              <a:t>Et </a:t>
            </a:r>
            <a:r>
              <a:rPr lang="nb-NO" dirty="0" err="1"/>
              <a:t>volore</a:t>
            </a:r>
            <a:r>
              <a:rPr lang="nb-NO" dirty="0"/>
              <a:t> </a:t>
            </a:r>
            <a:r>
              <a:rPr lang="nb-NO" dirty="0" err="1"/>
              <a:t>rehenimus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quia</a:t>
            </a:r>
            <a:r>
              <a:rPr lang="nb-NO" dirty="0"/>
              <a:t> </a:t>
            </a:r>
            <a:r>
              <a:rPr lang="nb-NO" dirty="0" err="1"/>
              <a:t>dolenis</a:t>
            </a:r>
            <a:r>
              <a:rPr lang="nb-NO" dirty="0"/>
              <a:t> et a ­</a:t>
            </a:r>
            <a:r>
              <a:rPr lang="nb-NO" dirty="0" err="1"/>
              <a:t>consedi</a:t>
            </a:r>
            <a:r>
              <a:rPr lang="nb-NO" dirty="0"/>
              <a:t> </a:t>
            </a:r>
            <a:r>
              <a:rPr lang="nb-NO" dirty="0" err="1"/>
              <a:t>tasitat</a:t>
            </a:r>
            <a:r>
              <a:rPr lang="nb-NO" dirty="0"/>
              <a:t> </a:t>
            </a:r>
            <a:r>
              <a:rPr lang="nb-NO" dirty="0" err="1"/>
              <a:t>molore</a:t>
            </a:r>
            <a:r>
              <a:rPr lang="nb-NO" dirty="0"/>
              <a:t> </a:t>
            </a:r>
            <a:r>
              <a:rPr lang="nb-NO" dirty="0" err="1"/>
              <a:t>pa</a:t>
            </a:r>
            <a:r>
              <a:rPr lang="nb-NO" dirty="0"/>
              <a:t> vent aut.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80B5E0C-86C7-7449-0DC0-F162EC5024D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8198" y="805070"/>
            <a:ext cx="5022850" cy="5247860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348315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86FD7-DA4D-26AF-7FB5-77CCE5826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0"/>
            <a:ext cx="10515802" cy="120594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C4BC120-FC5E-4C51-45AD-CD3E4B481D3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7711" y="2069522"/>
            <a:ext cx="1800000" cy="64967"/>
          </a:xfrm>
          <a:prstGeom prst="rect">
            <a:avLst/>
          </a:prstGeom>
        </p:spPr>
      </p:pic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8921FBA9-4AB0-0AB9-24C8-9CB0BEF4CA1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617304"/>
            <a:ext cx="5022447" cy="332629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4pPr marL="1371600" indent="0">
              <a:buNone/>
              <a:defRPr/>
            </a:lvl4pPr>
          </a:lstStyle>
          <a:p>
            <a:pPr lvl="0"/>
            <a:r>
              <a:rPr lang="nb-NO" dirty="0" err="1"/>
              <a:t>Igendam</a:t>
            </a:r>
            <a:r>
              <a:rPr lang="nb-NO" dirty="0"/>
              <a:t> </a:t>
            </a:r>
            <a:r>
              <a:rPr lang="nb-NO" dirty="0" err="1"/>
              <a:t>que</a:t>
            </a:r>
            <a:r>
              <a:rPr lang="nb-NO" dirty="0"/>
              <a:t> </a:t>
            </a:r>
            <a:r>
              <a:rPr lang="nb-NO" dirty="0" err="1"/>
              <a:t>exeris</a:t>
            </a:r>
            <a:r>
              <a:rPr lang="nb-NO" dirty="0"/>
              <a:t> </a:t>
            </a:r>
            <a:r>
              <a:rPr lang="nb-NO" dirty="0" err="1"/>
              <a:t>voluptis</a:t>
            </a:r>
            <a:r>
              <a:rPr lang="nb-NO" dirty="0"/>
              <a:t> moles as et ut fuga. </a:t>
            </a:r>
            <a:r>
              <a:rPr lang="nb-NO" dirty="0" err="1"/>
              <a:t>Name</a:t>
            </a:r>
            <a:r>
              <a:rPr lang="nb-NO" dirty="0"/>
              <a:t> min </a:t>
            </a:r>
            <a:r>
              <a:rPr lang="nb-NO" dirty="0" err="1"/>
              <a:t>nihit</a:t>
            </a:r>
            <a:r>
              <a:rPr lang="nb-NO" dirty="0"/>
              <a:t>, </a:t>
            </a:r>
            <a:r>
              <a:rPr lang="nb-NO" dirty="0" err="1"/>
              <a:t>volupta</a:t>
            </a:r>
            <a:r>
              <a:rPr lang="nb-NO" dirty="0"/>
              <a:t> </a:t>
            </a:r>
            <a:r>
              <a:rPr lang="nb-NO" dirty="0" err="1"/>
              <a:t>volorum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fugia</a:t>
            </a:r>
            <a:r>
              <a:rPr lang="nb-NO" dirty="0"/>
              <a:t> nam </a:t>
            </a:r>
            <a:r>
              <a:rPr lang="nb-NO" dirty="0" err="1"/>
              <a:t>inciisciis</a:t>
            </a:r>
            <a:r>
              <a:rPr lang="nb-NO" dirty="0"/>
              <a:t> </a:t>
            </a:r>
            <a:r>
              <a:rPr lang="nb-NO" dirty="0" err="1"/>
              <a:t>parum</a:t>
            </a:r>
            <a:r>
              <a:rPr lang="nb-NO" dirty="0"/>
              <a:t>, </a:t>
            </a:r>
            <a:r>
              <a:rPr lang="nb-NO" dirty="0" err="1"/>
              <a:t>nobis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vendae</a:t>
            </a:r>
            <a:r>
              <a:rPr lang="nb-NO" dirty="0"/>
              <a:t>. </a:t>
            </a:r>
          </a:p>
          <a:p>
            <a:pPr lvl="0"/>
            <a:r>
              <a:rPr lang="nb-NO" dirty="0"/>
              <a:t>Et </a:t>
            </a:r>
            <a:r>
              <a:rPr lang="nb-NO" dirty="0" err="1"/>
              <a:t>volore</a:t>
            </a:r>
            <a:r>
              <a:rPr lang="nb-NO" dirty="0"/>
              <a:t> </a:t>
            </a:r>
            <a:r>
              <a:rPr lang="nb-NO" dirty="0" err="1"/>
              <a:t>rehenimus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quia</a:t>
            </a:r>
            <a:r>
              <a:rPr lang="nb-NO" dirty="0"/>
              <a:t> </a:t>
            </a:r>
            <a:r>
              <a:rPr lang="nb-NO" dirty="0" err="1"/>
              <a:t>dolenis</a:t>
            </a:r>
            <a:r>
              <a:rPr lang="nb-NO" dirty="0"/>
              <a:t> et a ­</a:t>
            </a:r>
            <a:r>
              <a:rPr lang="nb-NO" dirty="0" err="1"/>
              <a:t>consedi</a:t>
            </a:r>
            <a:r>
              <a:rPr lang="nb-NO" dirty="0"/>
              <a:t> </a:t>
            </a:r>
            <a:r>
              <a:rPr lang="nb-NO" dirty="0" err="1"/>
              <a:t>tasitat</a:t>
            </a:r>
            <a:r>
              <a:rPr lang="nb-NO" dirty="0"/>
              <a:t> </a:t>
            </a:r>
            <a:r>
              <a:rPr lang="nb-NO" dirty="0" err="1"/>
              <a:t>molore</a:t>
            </a:r>
            <a:r>
              <a:rPr lang="nb-NO" dirty="0"/>
              <a:t> </a:t>
            </a:r>
            <a:r>
              <a:rPr lang="nb-NO" dirty="0" err="1"/>
              <a:t>pa</a:t>
            </a:r>
            <a:r>
              <a:rPr lang="nb-NO" dirty="0"/>
              <a:t> vent aut. </a:t>
            </a:r>
          </a:p>
          <a:p>
            <a:pPr lvl="0"/>
            <a:r>
              <a:rPr lang="nb-NO" dirty="0" err="1"/>
              <a:t>Igendam</a:t>
            </a:r>
            <a:r>
              <a:rPr lang="nb-NO" dirty="0"/>
              <a:t> </a:t>
            </a:r>
            <a:r>
              <a:rPr lang="nb-NO" dirty="0" err="1"/>
              <a:t>que</a:t>
            </a:r>
            <a:r>
              <a:rPr lang="nb-NO" dirty="0"/>
              <a:t> </a:t>
            </a:r>
            <a:r>
              <a:rPr lang="nb-NO" dirty="0" err="1"/>
              <a:t>exeris</a:t>
            </a:r>
            <a:r>
              <a:rPr lang="nb-NO" dirty="0"/>
              <a:t> </a:t>
            </a:r>
            <a:r>
              <a:rPr lang="nb-NO" dirty="0" err="1"/>
              <a:t>voluptis</a:t>
            </a:r>
            <a:r>
              <a:rPr lang="nb-NO" dirty="0"/>
              <a:t> moles as et ut fuga. </a:t>
            </a:r>
            <a:r>
              <a:rPr lang="nb-NO" dirty="0" err="1"/>
              <a:t>Name</a:t>
            </a:r>
            <a:r>
              <a:rPr lang="nb-NO" dirty="0"/>
              <a:t> min </a:t>
            </a:r>
            <a:r>
              <a:rPr lang="nb-NO" dirty="0" err="1"/>
              <a:t>nihit</a:t>
            </a:r>
            <a:r>
              <a:rPr lang="nb-NO" dirty="0"/>
              <a:t>, </a:t>
            </a:r>
            <a:r>
              <a:rPr lang="nb-NO" dirty="0" err="1"/>
              <a:t>volupta</a:t>
            </a:r>
            <a:r>
              <a:rPr lang="nb-NO" dirty="0"/>
              <a:t> </a:t>
            </a:r>
            <a:r>
              <a:rPr lang="nb-NO" dirty="0" err="1"/>
              <a:t>volorum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fugia</a:t>
            </a:r>
            <a:r>
              <a:rPr lang="nb-NO" dirty="0"/>
              <a:t> nam </a:t>
            </a:r>
            <a:r>
              <a:rPr lang="nb-NO" dirty="0" err="1"/>
              <a:t>inciisciis</a:t>
            </a:r>
            <a:r>
              <a:rPr lang="nb-NO" dirty="0"/>
              <a:t> </a:t>
            </a:r>
            <a:r>
              <a:rPr lang="nb-NO" dirty="0" err="1"/>
              <a:t>parum</a:t>
            </a:r>
            <a:r>
              <a:rPr lang="nb-NO" dirty="0"/>
              <a:t>, </a:t>
            </a:r>
            <a:r>
              <a:rPr lang="nb-NO" dirty="0" err="1"/>
              <a:t>nobis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vendae</a:t>
            </a:r>
            <a:r>
              <a:rPr lang="nb-NO" dirty="0"/>
              <a:t>. </a:t>
            </a:r>
          </a:p>
          <a:p>
            <a:pPr lvl="0"/>
            <a:r>
              <a:rPr lang="nb-NO" dirty="0"/>
              <a:t>Et </a:t>
            </a:r>
            <a:r>
              <a:rPr lang="nb-NO" dirty="0" err="1"/>
              <a:t>volore</a:t>
            </a:r>
            <a:r>
              <a:rPr lang="nb-NO" dirty="0"/>
              <a:t> </a:t>
            </a:r>
            <a:r>
              <a:rPr lang="nb-NO" dirty="0" err="1"/>
              <a:t>rehenimus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quia</a:t>
            </a:r>
            <a:r>
              <a:rPr lang="nb-NO" dirty="0"/>
              <a:t> </a:t>
            </a:r>
            <a:r>
              <a:rPr lang="nb-NO" dirty="0" err="1"/>
              <a:t>dolenis</a:t>
            </a:r>
            <a:r>
              <a:rPr lang="nb-NO" dirty="0"/>
              <a:t> et a ­</a:t>
            </a:r>
            <a:r>
              <a:rPr lang="nb-NO" dirty="0" err="1"/>
              <a:t>consedi</a:t>
            </a:r>
            <a:r>
              <a:rPr lang="nb-NO" dirty="0"/>
              <a:t> </a:t>
            </a:r>
            <a:r>
              <a:rPr lang="nb-NO" dirty="0" err="1"/>
              <a:t>tasitat</a:t>
            </a:r>
            <a:r>
              <a:rPr lang="nb-NO" dirty="0"/>
              <a:t> </a:t>
            </a:r>
            <a:r>
              <a:rPr lang="nb-NO" dirty="0" err="1"/>
              <a:t>molore</a:t>
            </a:r>
            <a:r>
              <a:rPr lang="nb-NO" dirty="0"/>
              <a:t> </a:t>
            </a:r>
            <a:r>
              <a:rPr lang="nb-NO" dirty="0" err="1"/>
              <a:t>pa</a:t>
            </a:r>
            <a:r>
              <a:rPr lang="nb-NO" dirty="0"/>
              <a:t> vent aut.</a:t>
            </a:r>
          </a:p>
          <a:p>
            <a:pPr lvl="0"/>
            <a:endParaRPr lang="nb-NO" dirty="0"/>
          </a:p>
        </p:txBody>
      </p:sp>
      <p:sp>
        <p:nvSpPr>
          <p:cNvPr id="3" name="Text Placeholder 37">
            <a:extLst>
              <a:ext uri="{FF2B5EF4-FFF2-40B4-BE49-F238E27FC236}">
                <a16:creationId xmlns:a16="http://schemas.microsoft.com/office/drawing/2014/main" id="{F30BEFB8-1C4E-0BB4-25CC-E2D97307CE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31555" y="2617304"/>
            <a:ext cx="5022447" cy="332629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4pPr marL="1371600" indent="0">
              <a:buNone/>
              <a:defRPr/>
            </a:lvl4pPr>
          </a:lstStyle>
          <a:p>
            <a:pPr lvl="0"/>
            <a:r>
              <a:rPr lang="nb-NO" dirty="0" err="1"/>
              <a:t>Igendam</a:t>
            </a:r>
            <a:r>
              <a:rPr lang="nb-NO" dirty="0"/>
              <a:t> </a:t>
            </a:r>
            <a:r>
              <a:rPr lang="nb-NO" dirty="0" err="1"/>
              <a:t>que</a:t>
            </a:r>
            <a:r>
              <a:rPr lang="nb-NO" dirty="0"/>
              <a:t> </a:t>
            </a:r>
            <a:r>
              <a:rPr lang="nb-NO" dirty="0" err="1"/>
              <a:t>exeris</a:t>
            </a:r>
            <a:r>
              <a:rPr lang="nb-NO" dirty="0"/>
              <a:t> </a:t>
            </a:r>
            <a:r>
              <a:rPr lang="nb-NO" dirty="0" err="1"/>
              <a:t>voluptis</a:t>
            </a:r>
            <a:r>
              <a:rPr lang="nb-NO" dirty="0"/>
              <a:t> moles as et ut fuga. </a:t>
            </a:r>
            <a:r>
              <a:rPr lang="nb-NO" dirty="0" err="1"/>
              <a:t>Name</a:t>
            </a:r>
            <a:r>
              <a:rPr lang="nb-NO" dirty="0"/>
              <a:t> min </a:t>
            </a:r>
            <a:r>
              <a:rPr lang="nb-NO" dirty="0" err="1"/>
              <a:t>nihit</a:t>
            </a:r>
            <a:r>
              <a:rPr lang="nb-NO" dirty="0"/>
              <a:t>, </a:t>
            </a:r>
            <a:r>
              <a:rPr lang="nb-NO" dirty="0" err="1"/>
              <a:t>volupta</a:t>
            </a:r>
            <a:r>
              <a:rPr lang="nb-NO" dirty="0"/>
              <a:t> </a:t>
            </a:r>
            <a:r>
              <a:rPr lang="nb-NO" dirty="0" err="1"/>
              <a:t>volorum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fugia</a:t>
            </a:r>
            <a:r>
              <a:rPr lang="nb-NO" dirty="0"/>
              <a:t> nam </a:t>
            </a:r>
            <a:r>
              <a:rPr lang="nb-NO" dirty="0" err="1"/>
              <a:t>inciisciis</a:t>
            </a:r>
            <a:r>
              <a:rPr lang="nb-NO" dirty="0"/>
              <a:t> </a:t>
            </a:r>
            <a:r>
              <a:rPr lang="nb-NO" dirty="0" err="1"/>
              <a:t>parum</a:t>
            </a:r>
            <a:r>
              <a:rPr lang="nb-NO" dirty="0"/>
              <a:t>, </a:t>
            </a:r>
            <a:r>
              <a:rPr lang="nb-NO" dirty="0" err="1"/>
              <a:t>nobis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vendae</a:t>
            </a:r>
            <a:r>
              <a:rPr lang="nb-NO" dirty="0"/>
              <a:t>. </a:t>
            </a:r>
          </a:p>
          <a:p>
            <a:pPr lvl="0"/>
            <a:r>
              <a:rPr lang="nb-NO" dirty="0"/>
              <a:t>Et </a:t>
            </a:r>
            <a:r>
              <a:rPr lang="nb-NO" dirty="0" err="1"/>
              <a:t>volore</a:t>
            </a:r>
            <a:r>
              <a:rPr lang="nb-NO" dirty="0"/>
              <a:t> </a:t>
            </a:r>
            <a:r>
              <a:rPr lang="nb-NO" dirty="0" err="1"/>
              <a:t>rehenimus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quia</a:t>
            </a:r>
            <a:r>
              <a:rPr lang="nb-NO" dirty="0"/>
              <a:t> </a:t>
            </a:r>
            <a:r>
              <a:rPr lang="nb-NO" dirty="0" err="1"/>
              <a:t>dolenis</a:t>
            </a:r>
            <a:r>
              <a:rPr lang="nb-NO" dirty="0"/>
              <a:t> et a ­</a:t>
            </a:r>
            <a:r>
              <a:rPr lang="nb-NO" dirty="0" err="1"/>
              <a:t>consedi</a:t>
            </a:r>
            <a:r>
              <a:rPr lang="nb-NO" dirty="0"/>
              <a:t> </a:t>
            </a:r>
            <a:r>
              <a:rPr lang="nb-NO" dirty="0" err="1"/>
              <a:t>tasitat</a:t>
            </a:r>
            <a:r>
              <a:rPr lang="nb-NO" dirty="0"/>
              <a:t> </a:t>
            </a:r>
            <a:r>
              <a:rPr lang="nb-NO" dirty="0" err="1"/>
              <a:t>molore</a:t>
            </a:r>
            <a:r>
              <a:rPr lang="nb-NO" dirty="0"/>
              <a:t> </a:t>
            </a:r>
            <a:r>
              <a:rPr lang="nb-NO" dirty="0" err="1"/>
              <a:t>pa</a:t>
            </a:r>
            <a:r>
              <a:rPr lang="nb-NO" dirty="0"/>
              <a:t> vent aut.</a:t>
            </a:r>
          </a:p>
        </p:txBody>
      </p:sp>
    </p:spTree>
    <p:extLst>
      <p:ext uri="{BB962C8B-B14F-4D97-AF65-F5344CB8AC3E}">
        <p14:creationId xmlns:p14="http://schemas.microsoft.com/office/powerpoint/2010/main" val="353993153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ubheading and on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86FD7-DA4D-26AF-7FB5-77CCE5826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0"/>
            <a:ext cx="10515802" cy="120594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C4BC120-FC5E-4C51-45AD-CD3E4B481D3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7711" y="2069522"/>
            <a:ext cx="1800000" cy="64967"/>
          </a:xfrm>
          <a:prstGeom prst="rect">
            <a:avLst/>
          </a:prstGeom>
        </p:spPr>
      </p:pic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8921FBA9-4AB0-0AB9-24C8-9CB0BEF4CA1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3521525"/>
            <a:ext cx="10515600" cy="2422076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4pPr marL="1371600" indent="0">
              <a:buNone/>
              <a:defRPr/>
            </a:lvl4pPr>
          </a:lstStyle>
          <a:p>
            <a:pPr lvl="0"/>
            <a:r>
              <a:rPr lang="nb-NO" dirty="0" err="1"/>
              <a:t>Igendam</a:t>
            </a:r>
            <a:r>
              <a:rPr lang="nb-NO" dirty="0"/>
              <a:t> </a:t>
            </a:r>
            <a:r>
              <a:rPr lang="nb-NO" dirty="0" err="1"/>
              <a:t>que</a:t>
            </a:r>
            <a:r>
              <a:rPr lang="nb-NO" dirty="0"/>
              <a:t> </a:t>
            </a:r>
            <a:r>
              <a:rPr lang="nb-NO" dirty="0" err="1"/>
              <a:t>exeris</a:t>
            </a:r>
            <a:r>
              <a:rPr lang="nb-NO" dirty="0"/>
              <a:t> </a:t>
            </a:r>
            <a:r>
              <a:rPr lang="nb-NO" dirty="0" err="1"/>
              <a:t>voluptis</a:t>
            </a:r>
            <a:r>
              <a:rPr lang="nb-NO" dirty="0"/>
              <a:t> moles as et ut fuga. </a:t>
            </a:r>
            <a:r>
              <a:rPr lang="nb-NO" dirty="0" err="1"/>
              <a:t>Name</a:t>
            </a:r>
            <a:r>
              <a:rPr lang="nb-NO" dirty="0"/>
              <a:t> min </a:t>
            </a:r>
            <a:r>
              <a:rPr lang="nb-NO" dirty="0" err="1"/>
              <a:t>nihit</a:t>
            </a:r>
            <a:r>
              <a:rPr lang="nb-NO" dirty="0"/>
              <a:t>, </a:t>
            </a:r>
            <a:r>
              <a:rPr lang="nb-NO" dirty="0" err="1"/>
              <a:t>volupta</a:t>
            </a:r>
            <a:r>
              <a:rPr lang="nb-NO" dirty="0"/>
              <a:t> </a:t>
            </a:r>
            <a:r>
              <a:rPr lang="nb-NO" dirty="0" err="1"/>
              <a:t>volorum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fugia</a:t>
            </a:r>
            <a:r>
              <a:rPr lang="nb-NO" dirty="0"/>
              <a:t> nam </a:t>
            </a:r>
            <a:r>
              <a:rPr lang="nb-NO" dirty="0" err="1"/>
              <a:t>inciisciis</a:t>
            </a:r>
            <a:r>
              <a:rPr lang="nb-NO" dirty="0"/>
              <a:t> </a:t>
            </a:r>
            <a:r>
              <a:rPr lang="nb-NO" dirty="0" err="1"/>
              <a:t>parum</a:t>
            </a:r>
            <a:r>
              <a:rPr lang="nb-NO" dirty="0"/>
              <a:t>, </a:t>
            </a:r>
            <a:r>
              <a:rPr lang="nb-NO" dirty="0" err="1"/>
              <a:t>nobis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vendae</a:t>
            </a:r>
            <a:r>
              <a:rPr lang="nb-NO" dirty="0"/>
              <a:t>. </a:t>
            </a:r>
          </a:p>
          <a:p>
            <a:pPr lvl="0"/>
            <a:r>
              <a:rPr lang="nb-NO" dirty="0"/>
              <a:t>Et </a:t>
            </a:r>
            <a:r>
              <a:rPr lang="nb-NO" dirty="0" err="1"/>
              <a:t>volore</a:t>
            </a:r>
            <a:r>
              <a:rPr lang="nb-NO" dirty="0"/>
              <a:t> </a:t>
            </a:r>
            <a:r>
              <a:rPr lang="nb-NO" dirty="0" err="1"/>
              <a:t>rehenimus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quia</a:t>
            </a:r>
            <a:r>
              <a:rPr lang="nb-NO" dirty="0"/>
              <a:t> </a:t>
            </a:r>
            <a:r>
              <a:rPr lang="nb-NO" dirty="0" err="1"/>
              <a:t>dolenis</a:t>
            </a:r>
            <a:r>
              <a:rPr lang="nb-NO" dirty="0"/>
              <a:t> et a ­</a:t>
            </a:r>
            <a:r>
              <a:rPr lang="nb-NO" dirty="0" err="1"/>
              <a:t>consedi</a:t>
            </a:r>
            <a:r>
              <a:rPr lang="nb-NO" dirty="0"/>
              <a:t> </a:t>
            </a:r>
            <a:r>
              <a:rPr lang="nb-NO" dirty="0" err="1"/>
              <a:t>tasitat</a:t>
            </a:r>
            <a:r>
              <a:rPr lang="nb-NO" dirty="0"/>
              <a:t> </a:t>
            </a:r>
            <a:r>
              <a:rPr lang="nb-NO" dirty="0" err="1"/>
              <a:t>molore</a:t>
            </a:r>
            <a:r>
              <a:rPr lang="nb-NO" dirty="0"/>
              <a:t> </a:t>
            </a:r>
            <a:r>
              <a:rPr lang="nb-NO" dirty="0" err="1"/>
              <a:t>pa</a:t>
            </a:r>
            <a:r>
              <a:rPr lang="nb-NO" dirty="0"/>
              <a:t> vent aut. </a:t>
            </a:r>
          </a:p>
          <a:p>
            <a:pPr lvl="0"/>
            <a:r>
              <a:rPr lang="nb-NO" dirty="0"/>
              <a:t>Et </a:t>
            </a:r>
            <a:r>
              <a:rPr lang="nb-NO" dirty="0" err="1"/>
              <a:t>volore</a:t>
            </a:r>
            <a:r>
              <a:rPr lang="nb-NO" dirty="0"/>
              <a:t> </a:t>
            </a:r>
            <a:r>
              <a:rPr lang="nb-NO" dirty="0" err="1"/>
              <a:t>rehenimus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quia</a:t>
            </a:r>
            <a:r>
              <a:rPr lang="nb-NO" dirty="0"/>
              <a:t> </a:t>
            </a:r>
            <a:r>
              <a:rPr lang="nb-NO" dirty="0" err="1"/>
              <a:t>dolenis</a:t>
            </a:r>
            <a:r>
              <a:rPr lang="nb-NO" dirty="0"/>
              <a:t> et a ­</a:t>
            </a:r>
            <a:r>
              <a:rPr lang="nb-NO" dirty="0" err="1"/>
              <a:t>consedi</a:t>
            </a:r>
            <a:r>
              <a:rPr lang="nb-NO" dirty="0"/>
              <a:t> </a:t>
            </a:r>
            <a:r>
              <a:rPr lang="nb-NO" dirty="0" err="1"/>
              <a:t>tasitat</a:t>
            </a:r>
            <a:r>
              <a:rPr lang="nb-NO" dirty="0"/>
              <a:t> </a:t>
            </a:r>
            <a:r>
              <a:rPr lang="nb-NO" dirty="0" err="1"/>
              <a:t>molore</a:t>
            </a:r>
            <a:r>
              <a:rPr lang="nb-NO" dirty="0"/>
              <a:t> </a:t>
            </a:r>
            <a:r>
              <a:rPr lang="nb-NO" dirty="0" err="1"/>
              <a:t>pa</a:t>
            </a:r>
            <a:r>
              <a:rPr lang="nb-NO" dirty="0"/>
              <a:t> vent aut.</a:t>
            </a:r>
          </a:p>
          <a:p>
            <a:pPr lvl="0"/>
            <a:endParaRPr lang="nb-NO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8BB4FD5-3BD3-633C-A398-4DA8E3EC269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540864"/>
            <a:ext cx="10515600" cy="98066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Ingress kan stå på en eller to linjer. Gjerne en tekst med bøttevis av dypere mening.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648679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ubheading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86FD7-DA4D-26AF-7FB5-77CCE5826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0"/>
            <a:ext cx="10515802" cy="120594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C4BC120-FC5E-4C51-45AD-CD3E4B481D3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7711" y="2069522"/>
            <a:ext cx="1800000" cy="64967"/>
          </a:xfrm>
          <a:prstGeom prst="rect">
            <a:avLst/>
          </a:prstGeom>
        </p:spPr>
      </p:pic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8921FBA9-4AB0-0AB9-24C8-9CB0BEF4CA1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3521525"/>
            <a:ext cx="5022447" cy="2422076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4pPr marL="1371600" indent="0">
              <a:buNone/>
              <a:defRPr/>
            </a:lvl4pPr>
          </a:lstStyle>
          <a:p>
            <a:pPr lvl="0"/>
            <a:r>
              <a:rPr lang="nb-NO" dirty="0" err="1"/>
              <a:t>Igendam</a:t>
            </a:r>
            <a:r>
              <a:rPr lang="nb-NO" dirty="0"/>
              <a:t> </a:t>
            </a:r>
            <a:r>
              <a:rPr lang="nb-NO" dirty="0" err="1"/>
              <a:t>que</a:t>
            </a:r>
            <a:r>
              <a:rPr lang="nb-NO" dirty="0"/>
              <a:t> </a:t>
            </a:r>
            <a:r>
              <a:rPr lang="nb-NO" dirty="0" err="1"/>
              <a:t>exeris</a:t>
            </a:r>
            <a:r>
              <a:rPr lang="nb-NO" dirty="0"/>
              <a:t> </a:t>
            </a:r>
            <a:r>
              <a:rPr lang="nb-NO" dirty="0" err="1"/>
              <a:t>voluptis</a:t>
            </a:r>
            <a:r>
              <a:rPr lang="nb-NO" dirty="0"/>
              <a:t> moles as et ut fuga. </a:t>
            </a:r>
            <a:r>
              <a:rPr lang="nb-NO" dirty="0" err="1"/>
              <a:t>Name</a:t>
            </a:r>
            <a:r>
              <a:rPr lang="nb-NO" dirty="0"/>
              <a:t> min </a:t>
            </a:r>
            <a:r>
              <a:rPr lang="nb-NO" dirty="0" err="1"/>
              <a:t>nihit</a:t>
            </a:r>
            <a:r>
              <a:rPr lang="nb-NO" dirty="0"/>
              <a:t>, </a:t>
            </a:r>
            <a:r>
              <a:rPr lang="nb-NO" dirty="0" err="1"/>
              <a:t>volupta</a:t>
            </a:r>
            <a:r>
              <a:rPr lang="nb-NO" dirty="0"/>
              <a:t> </a:t>
            </a:r>
            <a:r>
              <a:rPr lang="nb-NO" dirty="0" err="1"/>
              <a:t>volorum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fugia</a:t>
            </a:r>
            <a:r>
              <a:rPr lang="nb-NO" dirty="0"/>
              <a:t> nam </a:t>
            </a:r>
            <a:r>
              <a:rPr lang="nb-NO" dirty="0" err="1"/>
              <a:t>inciisciis</a:t>
            </a:r>
            <a:r>
              <a:rPr lang="nb-NO" dirty="0"/>
              <a:t> </a:t>
            </a:r>
            <a:r>
              <a:rPr lang="nb-NO" dirty="0" err="1"/>
              <a:t>parum</a:t>
            </a:r>
            <a:r>
              <a:rPr lang="nb-NO" dirty="0"/>
              <a:t>, </a:t>
            </a:r>
            <a:r>
              <a:rPr lang="nb-NO" dirty="0" err="1"/>
              <a:t>nobis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vendae</a:t>
            </a:r>
            <a:r>
              <a:rPr lang="nb-NO" dirty="0"/>
              <a:t>. </a:t>
            </a:r>
          </a:p>
          <a:p>
            <a:pPr lvl="0"/>
            <a:r>
              <a:rPr lang="nb-NO" dirty="0"/>
              <a:t>Et </a:t>
            </a:r>
            <a:r>
              <a:rPr lang="nb-NO" dirty="0" err="1"/>
              <a:t>volore</a:t>
            </a:r>
            <a:r>
              <a:rPr lang="nb-NO" dirty="0"/>
              <a:t> </a:t>
            </a:r>
            <a:r>
              <a:rPr lang="nb-NO" dirty="0" err="1"/>
              <a:t>rehenimus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quia</a:t>
            </a:r>
            <a:r>
              <a:rPr lang="nb-NO" dirty="0"/>
              <a:t> </a:t>
            </a:r>
            <a:r>
              <a:rPr lang="nb-NO" dirty="0" err="1"/>
              <a:t>dolenis</a:t>
            </a:r>
            <a:r>
              <a:rPr lang="nb-NO" dirty="0"/>
              <a:t> et a ­</a:t>
            </a:r>
            <a:r>
              <a:rPr lang="nb-NO" dirty="0" err="1"/>
              <a:t>consedi</a:t>
            </a:r>
            <a:r>
              <a:rPr lang="nb-NO" dirty="0"/>
              <a:t> </a:t>
            </a:r>
            <a:r>
              <a:rPr lang="nb-NO" dirty="0" err="1"/>
              <a:t>tasitat</a:t>
            </a:r>
            <a:r>
              <a:rPr lang="nb-NO" dirty="0"/>
              <a:t> </a:t>
            </a:r>
            <a:r>
              <a:rPr lang="nb-NO" dirty="0" err="1"/>
              <a:t>molore</a:t>
            </a:r>
            <a:r>
              <a:rPr lang="nb-NO" dirty="0"/>
              <a:t> </a:t>
            </a:r>
            <a:r>
              <a:rPr lang="nb-NO" dirty="0" err="1"/>
              <a:t>pa</a:t>
            </a:r>
            <a:r>
              <a:rPr lang="nb-NO" dirty="0"/>
              <a:t> vent aut. </a:t>
            </a:r>
          </a:p>
          <a:p>
            <a:pPr lvl="0"/>
            <a:r>
              <a:rPr lang="nb-NO" dirty="0"/>
              <a:t>Et </a:t>
            </a:r>
            <a:r>
              <a:rPr lang="nb-NO" dirty="0" err="1"/>
              <a:t>volore</a:t>
            </a:r>
            <a:r>
              <a:rPr lang="nb-NO" dirty="0"/>
              <a:t> </a:t>
            </a:r>
            <a:r>
              <a:rPr lang="nb-NO" dirty="0" err="1"/>
              <a:t>rehenimus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quia</a:t>
            </a:r>
            <a:r>
              <a:rPr lang="nb-NO" dirty="0"/>
              <a:t> </a:t>
            </a:r>
            <a:r>
              <a:rPr lang="nb-NO" dirty="0" err="1"/>
              <a:t>dolenis</a:t>
            </a:r>
            <a:r>
              <a:rPr lang="nb-NO" dirty="0"/>
              <a:t> et a ­</a:t>
            </a:r>
            <a:r>
              <a:rPr lang="nb-NO" dirty="0" err="1"/>
              <a:t>consedi</a:t>
            </a:r>
            <a:r>
              <a:rPr lang="nb-NO" dirty="0"/>
              <a:t> </a:t>
            </a:r>
            <a:r>
              <a:rPr lang="nb-NO" dirty="0" err="1"/>
              <a:t>tasitat</a:t>
            </a:r>
            <a:r>
              <a:rPr lang="nb-NO" dirty="0"/>
              <a:t> </a:t>
            </a:r>
            <a:r>
              <a:rPr lang="nb-NO" dirty="0" err="1"/>
              <a:t>molore</a:t>
            </a:r>
            <a:r>
              <a:rPr lang="nb-NO" dirty="0"/>
              <a:t> </a:t>
            </a:r>
            <a:r>
              <a:rPr lang="nb-NO" dirty="0" err="1"/>
              <a:t>pa</a:t>
            </a:r>
            <a:r>
              <a:rPr lang="nb-NO" dirty="0"/>
              <a:t> vent aut.</a:t>
            </a:r>
          </a:p>
          <a:p>
            <a:pPr lvl="0"/>
            <a:endParaRPr lang="nb-NO" dirty="0"/>
          </a:p>
        </p:txBody>
      </p:sp>
      <p:sp>
        <p:nvSpPr>
          <p:cNvPr id="3" name="Text Placeholder 37">
            <a:extLst>
              <a:ext uri="{FF2B5EF4-FFF2-40B4-BE49-F238E27FC236}">
                <a16:creationId xmlns:a16="http://schemas.microsoft.com/office/drawing/2014/main" id="{F30BEFB8-1C4E-0BB4-25CC-E2D97307CE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31555" y="3521525"/>
            <a:ext cx="5022447" cy="242207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4pPr marL="1371600" indent="0">
              <a:buNone/>
              <a:defRPr/>
            </a:lvl4pPr>
          </a:lstStyle>
          <a:p>
            <a:pPr lvl="0"/>
            <a:r>
              <a:rPr lang="nb-NO" dirty="0" err="1"/>
              <a:t>Igendam</a:t>
            </a:r>
            <a:r>
              <a:rPr lang="nb-NO" dirty="0"/>
              <a:t> </a:t>
            </a:r>
            <a:r>
              <a:rPr lang="nb-NO" dirty="0" err="1"/>
              <a:t>que</a:t>
            </a:r>
            <a:r>
              <a:rPr lang="nb-NO" dirty="0"/>
              <a:t> </a:t>
            </a:r>
            <a:r>
              <a:rPr lang="nb-NO" dirty="0" err="1"/>
              <a:t>exeris</a:t>
            </a:r>
            <a:r>
              <a:rPr lang="nb-NO" dirty="0"/>
              <a:t> </a:t>
            </a:r>
            <a:r>
              <a:rPr lang="nb-NO" dirty="0" err="1"/>
              <a:t>voluptis</a:t>
            </a:r>
            <a:r>
              <a:rPr lang="nb-NO" dirty="0"/>
              <a:t> moles as et ut fuga. </a:t>
            </a:r>
            <a:r>
              <a:rPr lang="nb-NO" dirty="0" err="1"/>
              <a:t>Name</a:t>
            </a:r>
            <a:r>
              <a:rPr lang="nb-NO" dirty="0"/>
              <a:t> min </a:t>
            </a:r>
            <a:r>
              <a:rPr lang="nb-NO" dirty="0" err="1"/>
              <a:t>nihit</a:t>
            </a:r>
            <a:r>
              <a:rPr lang="nb-NO" dirty="0"/>
              <a:t>, </a:t>
            </a:r>
            <a:r>
              <a:rPr lang="nb-NO" dirty="0" err="1"/>
              <a:t>volupta</a:t>
            </a:r>
            <a:r>
              <a:rPr lang="nb-NO" dirty="0"/>
              <a:t> </a:t>
            </a:r>
            <a:r>
              <a:rPr lang="nb-NO" dirty="0" err="1"/>
              <a:t>volorum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fugia</a:t>
            </a:r>
            <a:r>
              <a:rPr lang="nb-NO" dirty="0"/>
              <a:t> nam </a:t>
            </a:r>
            <a:r>
              <a:rPr lang="nb-NO" dirty="0" err="1"/>
              <a:t>inciisciis</a:t>
            </a:r>
            <a:r>
              <a:rPr lang="nb-NO" dirty="0"/>
              <a:t> </a:t>
            </a:r>
            <a:r>
              <a:rPr lang="nb-NO" dirty="0" err="1"/>
              <a:t>parum</a:t>
            </a:r>
            <a:r>
              <a:rPr lang="nb-NO" dirty="0"/>
              <a:t>, </a:t>
            </a:r>
            <a:r>
              <a:rPr lang="nb-NO" dirty="0" err="1"/>
              <a:t>nobis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vendae</a:t>
            </a:r>
            <a:r>
              <a:rPr lang="nb-NO" dirty="0"/>
              <a:t>. </a:t>
            </a:r>
          </a:p>
          <a:p>
            <a:pPr lvl="0"/>
            <a:r>
              <a:rPr lang="nb-NO" dirty="0"/>
              <a:t>Et </a:t>
            </a:r>
            <a:r>
              <a:rPr lang="nb-NO" dirty="0" err="1"/>
              <a:t>volore</a:t>
            </a:r>
            <a:r>
              <a:rPr lang="nb-NO" dirty="0"/>
              <a:t> </a:t>
            </a:r>
            <a:r>
              <a:rPr lang="nb-NO" dirty="0" err="1"/>
              <a:t>rehenimus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quia</a:t>
            </a:r>
            <a:r>
              <a:rPr lang="nb-NO" dirty="0"/>
              <a:t> </a:t>
            </a:r>
            <a:r>
              <a:rPr lang="nb-NO" dirty="0" err="1"/>
              <a:t>dolenis</a:t>
            </a:r>
            <a:r>
              <a:rPr lang="nb-NO" dirty="0"/>
              <a:t> et a ­</a:t>
            </a:r>
            <a:r>
              <a:rPr lang="nb-NO" dirty="0" err="1"/>
              <a:t>consedi</a:t>
            </a:r>
            <a:r>
              <a:rPr lang="nb-NO" dirty="0"/>
              <a:t> </a:t>
            </a:r>
            <a:r>
              <a:rPr lang="nb-NO" dirty="0" err="1"/>
              <a:t>tasitat</a:t>
            </a:r>
            <a:r>
              <a:rPr lang="nb-NO" dirty="0"/>
              <a:t> </a:t>
            </a:r>
            <a:r>
              <a:rPr lang="nb-NO" dirty="0" err="1"/>
              <a:t>molore</a:t>
            </a:r>
            <a:r>
              <a:rPr lang="nb-NO" dirty="0"/>
              <a:t> </a:t>
            </a:r>
            <a:r>
              <a:rPr lang="nb-NO" dirty="0" err="1"/>
              <a:t>pa</a:t>
            </a:r>
            <a:r>
              <a:rPr lang="nb-NO" dirty="0"/>
              <a:t> vent aut.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8BB4FD5-3BD3-633C-A398-4DA8E3EC269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540864"/>
            <a:ext cx="10515600" cy="98066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Ingress kan stå på en eller to linjer. Gjerne en tekst med bøttevis av dypere mening.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43439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imated logo splash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0B2175-4A53-7C90-A376-D704EC462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9220" y="2057337"/>
            <a:ext cx="7233556" cy="19892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5BB02BB-6470-81CC-6F19-04792B28B4C3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706" y="4095796"/>
            <a:ext cx="2504122" cy="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10427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rvice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BC44D67-4295-3109-6987-3BA3FC0C2C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02538" y="3342323"/>
            <a:ext cx="3751262" cy="283464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CADAD99-8A1B-E97F-AF57-EA4ABAC3EB0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08888" y="431075"/>
            <a:ext cx="3744912" cy="267788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74D4CE3-E386-018A-3F6D-8C3C70102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745523" cy="16624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6516011-BFBA-F083-BFAA-B80D9E9168E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7711" y="2433957"/>
            <a:ext cx="1800000" cy="6496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02344B3-08AE-3907-0E3E-ACA7D4EBC2D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199" y="2994991"/>
            <a:ext cx="5745523" cy="98066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Ingress kan stå på to til tre linjer. Gjerne en tekst med mening.</a:t>
            </a:r>
            <a:endParaRPr lang="en-US" dirty="0"/>
          </a:p>
        </p:txBody>
      </p:sp>
      <p:sp>
        <p:nvSpPr>
          <p:cNvPr id="13" name="Text Placeholder 37">
            <a:extLst>
              <a:ext uri="{FF2B5EF4-FFF2-40B4-BE49-F238E27FC236}">
                <a16:creationId xmlns:a16="http://schemas.microsoft.com/office/drawing/2014/main" id="{AC9B9C23-173C-73D9-D605-BE8C661DC3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4005816"/>
            <a:ext cx="5745522" cy="230222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4pPr marL="1371600" indent="0">
              <a:buNone/>
              <a:defRPr/>
            </a:lvl4pPr>
          </a:lstStyle>
          <a:p>
            <a:pPr lvl="0"/>
            <a:r>
              <a:rPr lang="nb-NO" dirty="0" err="1"/>
              <a:t>Igendam</a:t>
            </a:r>
            <a:r>
              <a:rPr lang="nb-NO" dirty="0"/>
              <a:t> </a:t>
            </a:r>
            <a:r>
              <a:rPr lang="nb-NO" dirty="0" err="1"/>
              <a:t>que</a:t>
            </a:r>
            <a:r>
              <a:rPr lang="nb-NO" dirty="0"/>
              <a:t> </a:t>
            </a:r>
            <a:r>
              <a:rPr lang="nb-NO" dirty="0" err="1"/>
              <a:t>exeris</a:t>
            </a:r>
            <a:r>
              <a:rPr lang="nb-NO" dirty="0"/>
              <a:t> </a:t>
            </a:r>
            <a:r>
              <a:rPr lang="nb-NO" dirty="0" err="1"/>
              <a:t>voluptis</a:t>
            </a:r>
            <a:r>
              <a:rPr lang="nb-NO" dirty="0"/>
              <a:t> moles as et ut fuga. </a:t>
            </a:r>
            <a:r>
              <a:rPr lang="nb-NO" dirty="0" err="1"/>
              <a:t>Name</a:t>
            </a:r>
            <a:r>
              <a:rPr lang="nb-NO" dirty="0"/>
              <a:t> min </a:t>
            </a:r>
            <a:r>
              <a:rPr lang="nb-NO" dirty="0" err="1"/>
              <a:t>nihit</a:t>
            </a:r>
            <a:r>
              <a:rPr lang="nb-NO" dirty="0"/>
              <a:t>, </a:t>
            </a:r>
            <a:r>
              <a:rPr lang="nb-NO" dirty="0" err="1"/>
              <a:t>volupta</a:t>
            </a:r>
            <a:r>
              <a:rPr lang="nb-NO" dirty="0"/>
              <a:t> </a:t>
            </a:r>
            <a:r>
              <a:rPr lang="nb-NO" dirty="0" err="1"/>
              <a:t>volorum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fugia</a:t>
            </a:r>
            <a:r>
              <a:rPr lang="nb-NO" dirty="0"/>
              <a:t> nam </a:t>
            </a:r>
            <a:r>
              <a:rPr lang="nb-NO" dirty="0" err="1"/>
              <a:t>inciisciis</a:t>
            </a:r>
            <a:r>
              <a:rPr lang="nb-NO" dirty="0"/>
              <a:t> </a:t>
            </a:r>
            <a:r>
              <a:rPr lang="nb-NO" dirty="0" err="1"/>
              <a:t>parum</a:t>
            </a:r>
            <a:r>
              <a:rPr lang="nb-NO" dirty="0"/>
              <a:t>, </a:t>
            </a:r>
            <a:r>
              <a:rPr lang="nb-NO" dirty="0" err="1"/>
              <a:t>nobis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vendae</a:t>
            </a:r>
            <a:r>
              <a:rPr lang="nb-NO" dirty="0"/>
              <a:t>. </a:t>
            </a:r>
          </a:p>
          <a:p>
            <a:pPr lvl="0"/>
            <a:r>
              <a:rPr lang="nb-NO" dirty="0"/>
              <a:t>Et </a:t>
            </a:r>
            <a:r>
              <a:rPr lang="nb-NO" dirty="0" err="1"/>
              <a:t>volore</a:t>
            </a:r>
            <a:r>
              <a:rPr lang="nb-NO" dirty="0"/>
              <a:t> </a:t>
            </a:r>
            <a:r>
              <a:rPr lang="nb-NO" dirty="0" err="1"/>
              <a:t>rehenimus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quia</a:t>
            </a:r>
            <a:r>
              <a:rPr lang="nb-NO" dirty="0"/>
              <a:t> </a:t>
            </a:r>
            <a:r>
              <a:rPr lang="nb-NO" dirty="0" err="1"/>
              <a:t>dolenis</a:t>
            </a:r>
            <a:r>
              <a:rPr lang="nb-NO" dirty="0"/>
              <a:t> et a ­</a:t>
            </a:r>
            <a:r>
              <a:rPr lang="nb-NO" dirty="0" err="1"/>
              <a:t>consedi</a:t>
            </a:r>
            <a:r>
              <a:rPr lang="nb-NO" dirty="0"/>
              <a:t> </a:t>
            </a:r>
            <a:r>
              <a:rPr lang="nb-NO" dirty="0" err="1"/>
              <a:t>tasitat</a:t>
            </a:r>
            <a:r>
              <a:rPr lang="nb-NO" dirty="0"/>
              <a:t> </a:t>
            </a:r>
            <a:r>
              <a:rPr lang="nb-NO" dirty="0" err="1"/>
              <a:t>molore</a:t>
            </a:r>
            <a:r>
              <a:rPr lang="nb-NO" dirty="0"/>
              <a:t> </a:t>
            </a:r>
            <a:r>
              <a:rPr lang="nb-NO" dirty="0" err="1"/>
              <a:t>pa</a:t>
            </a:r>
            <a:r>
              <a:rPr lang="nb-NO" dirty="0"/>
              <a:t> vent aut.</a:t>
            </a:r>
          </a:p>
        </p:txBody>
      </p:sp>
    </p:spTree>
    <p:extLst>
      <p:ext uri="{BB962C8B-B14F-4D97-AF65-F5344CB8AC3E}">
        <p14:creationId xmlns:p14="http://schemas.microsoft.com/office/powerpoint/2010/main" val="1938456944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cree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B50CFCA-7DAD-26C9-D820-1EBBE12151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9938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18810788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s – Dark">
  <p:cSld name="Title Slides – Dark">
    <p:bg>
      <p:bgPr>
        <a:solidFill>
          <a:srgbClr val="2D3E50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7588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rtl="0"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41906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screen picture">
  <p:cSld name="1_Full screen picture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>
            <a:spLocks noGrp="1"/>
          </p:cNvSpPr>
          <p:nvPr>
            <p:ph type="pic" idx="2"/>
          </p:nvPr>
        </p:nvSpPr>
        <p:spPr>
          <a:xfrm>
            <a:off x="0" y="0"/>
            <a:ext cx="12199800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698706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splash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938C935C-0A09-3EBA-6294-99B3829AC4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603998" y="1967677"/>
            <a:ext cx="6984000" cy="2168547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F0746C1C-DCB9-859F-4321-E0EAF6582243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36451" y="4093422"/>
            <a:ext cx="2520000" cy="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16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imated logo splash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3C107769-E2AB-97F6-DB04-278259FD70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437" y="2052816"/>
            <a:ext cx="7277985" cy="200144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075820E-8BBD-E8F9-8299-6B41EFF24988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706" y="4095796"/>
            <a:ext cx="2504122" cy="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7152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E9F85-E12D-E4F9-CF5E-EA3EFB9C1B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8345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50028D7-C03C-F006-8B32-2F37BA8CE5B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6000" y="4024217"/>
            <a:ext cx="1800000" cy="6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4446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with sub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E9F85-E12D-E4F9-CF5E-EA3EFB9C1B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1117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F53740-F512-1A7A-0EC3-AB751DEBA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13377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50028D7-C03C-F006-8B32-2F37BA8CE5B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6000" y="3851937"/>
            <a:ext cx="1800000" cy="6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2893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E9F85-E12D-E4F9-CF5E-EA3EFB9C1B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96098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50028D7-C03C-F006-8B32-2F37BA8CE5B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04661" y="4136859"/>
            <a:ext cx="1800000" cy="6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91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E9F85-E12D-E4F9-CF5E-EA3EFB9C1B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8345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50028D7-C03C-F006-8B32-2F37BA8CE5B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6000" y="4024217"/>
            <a:ext cx="1800000" cy="6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84212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with sub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E9F85-E12D-E4F9-CF5E-EA3EFB9C1B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11176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F53740-F512-1A7A-0EC3-AB751DEBA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13377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50028D7-C03C-F006-8B32-2F37BA8CE5B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04661" y="3851937"/>
            <a:ext cx="1800000" cy="6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1553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sub and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E9F85-E12D-E4F9-CF5E-EA3EFB9C1B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566" y="813973"/>
            <a:ext cx="614449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F53740-F512-1A7A-0EC3-AB751DEBA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4566" y="3841544"/>
            <a:ext cx="614449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9A88DA3-5FB5-D150-9F88-4530E7EE945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67662" y="1697492"/>
            <a:ext cx="3279775" cy="327818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Ikon/</a:t>
            </a:r>
            <a:r>
              <a:rPr lang="en-US" dirty="0" err="1"/>
              <a:t>illustrasjon</a:t>
            </a:r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99DB56B-4D6F-374C-46F2-B3257B2A9B0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6566" y="3401365"/>
            <a:ext cx="1800000" cy="6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6894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sa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4EE727C-7E62-E4D7-F6D2-542DA98BE3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56000" y="143330"/>
            <a:ext cx="1908000" cy="158096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7" name="Picture Placeholder 7">
            <a:extLst>
              <a:ext uri="{FF2B5EF4-FFF2-40B4-BE49-F238E27FC236}">
                <a16:creationId xmlns:a16="http://schemas.microsoft.com/office/drawing/2014/main" id="{D21DBCC5-2186-2F9E-396B-2D2A1F7087E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56000" y="1808753"/>
            <a:ext cx="1908000" cy="158096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3" name="Picture Placeholder 7">
            <a:extLst>
              <a:ext uri="{FF2B5EF4-FFF2-40B4-BE49-F238E27FC236}">
                <a16:creationId xmlns:a16="http://schemas.microsoft.com/office/drawing/2014/main" id="{022B996C-5529-4584-5ADF-6D275F60648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56000" y="3467962"/>
            <a:ext cx="1908000" cy="158096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9" name="Picture Placeholder 7">
            <a:extLst>
              <a:ext uri="{FF2B5EF4-FFF2-40B4-BE49-F238E27FC236}">
                <a16:creationId xmlns:a16="http://schemas.microsoft.com/office/drawing/2014/main" id="{41436173-BDEB-F748-2987-35A3FC908DB7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56000" y="5133703"/>
            <a:ext cx="1908000" cy="158096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A90A1D62-DCF4-B16D-EEF0-0AC0429013E6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2150452" y="143330"/>
            <a:ext cx="1908000" cy="158096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10DF5122-8510-8273-5D2A-C19C0B222928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2150452" y="1808753"/>
            <a:ext cx="1908000" cy="158096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E1181BEB-1D4F-F970-A07B-6B9AAD90D2F0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2150452" y="3467962"/>
            <a:ext cx="1908000" cy="158096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487AB63C-4281-A814-4E29-7699DB1B8DB1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2150452" y="5133703"/>
            <a:ext cx="1908000" cy="158096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193A9F70-BC5C-5A01-62E7-95D5AE26D283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4144904" y="143330"/>
            <a:ext cx="1908000" cy="158096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1FB327DE-B16D-CDBE-4C7F-4FF40577E00B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4144904" y="1808753"/>
            <a:ext cx="1908000" cy="158096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87D837EE-D282-D452-9A84-5E7BDBA90903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4144904" y="3467962"/>
            <a:ext cx="1908000" cy="158096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ED8A01E8-E948-8054-6361-4CB19B6EF434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4144904" y="5133703"/>
            <a:ext cx="1908000" cy="158096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763CBAE6-2D8A-EBC0-CE54-AEE176E17023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6139356" y="143330"/>
            <a:ext cx="1908000" cy="158096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2E92F670-B716-360B-C1A6-96ED403CB89E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139356" y="1808753"/>
            <a:ext cx="1908000" cy="158096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0ED00F1C-9648-A619-0123-069A3B2A633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139356" y="3467962"/>
            <a:ext cx="1908000" cy="158096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5EEAFA0D-A37F-BDE1-A165-3466BCE5E41B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139356" y="5133703"/>
            <a:ext cx="1908000" cy="158096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F8B2ADBA-F77D-BDF6-594D-8BAE22E5839A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8133550" y="143330"/>
            <a:ext cx="1908000" cy="158096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34FA5F64-6534-8EFE-0C97-D090EDC8D93E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8133550" y="1808753"/>
            <a:ext cx="1908000" cy="158096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3" name="Picture Placeholder 7">
            <a:extLst>
              <a:ext uri="{FF2B5EF4-FFF2-40B4-BE49-F238E27FC236}">
                <a16:creationId xmlns:a16="http://schemas.microsoft.com/office/drawing/2014/main" id="{1B90E9D3-787A-0A28-EAC1-BA627429A171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8133550" y="3467962"/>
            <a:ext cx="1908000" cy="158096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94773676-4A34-5390-044C-A466AF2B53E4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8133550" y="5133703"/>
            <a:ext cx="1908000" cy="158096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5" name="Picture Placeholder 7">
            <a:extLst>
              <a:ext uri="{FF2B5EF4-FFF2-40B4-BE49-F238E27FC236}">
                <a16:creationId xmlns:a16="http://schemas.microsoft.com/office/drawing/2014/main" id="{BC2B7057-7F9E-4647-1F31-F8E39B41C0F3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10128002" y="143330"/>
            <a:ext cx="1908000" cy="158096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D6440F2F-EE48-B94B-14D3-D88736AE8A4D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10128002" y="1808753"/>
            <a:ext cx="1908000" cy="158096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7" name="Picture Placeholder 7">
            <a:extLst>
              <a:ext uri="{FF2B5EF4-FFF2-40B4-BE49-F238E27FC236}">
                <a16:creationId xmlns:a16="http://schemas.microsoft.com/office/drawing/2014/main" id="{2DC773AC-8A4D-F3C2-1E4F-1017F74B014C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0128002" y="3467962"/>
            <a:ext cx="1908000" cy="158096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9D0ED034-B968-5920-6847-620B09F70CEC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10128002" y="5133703"/>
            <a:ext cx="1908000" cy="158096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8333485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&lt;=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16145C25-92AC-8A95-9763-E6815D0446B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364692" y="556530"/>
            <a:ext cx="1433568" cy="143356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5D9AC4D4-B61D-73B4-934C-454136ED567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920232" y="556530"/>
            <a:ext cx="1433568" cy="143356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1" name="Picture Placeholder 7">
            <a:extLst>
              <a:ext uri="{FF2B5EF4-FFF2-40B4-BE49-F238E27FC236}">
                <a16:creationId xmlns:a16="http://schemas.microsoft.com/office/drawing/2014/main" id="{BBE6615C-EAAB-39E7-E7F7-C0598D0641BA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364692" y="2395358"/>
            <a:ext cx="1433568" cy="143356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2" name="Picture Placeholder 7">
            <a:extLst>
              <a:ext uri="{FF2B5EF4-FFF2-40B4-BE49-F238E27FC236}">
                <a16:creationId xmlns:a16="http://schemas.microsoft.com/office/drawing/2014/main" id="{E983AD1D-7EA3-3C3B-4604-1AB9BA4BEB7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920232" y="2395358"/>
            <a:ext cx="1433568" cy="143356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7" name="Picture Placeholder 7">
            <a:extLst>
              <a:ext uri="{FF2B5EF4-FFF2-40B4-BE49-F238E27FC236}">
                <a16:creationId xmlns:a16="http://schemas.microsoft.com/office/drawing/2014/main" id="{FD06957E-492A-20C9-4B96-DA9B0DAFCA14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364692" y="4266528"/>
            <a:ext cx="1433568" cy="143356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8" name="Picture Placeholder 7">
            <a:extLst>
              <a:ext uri="{FF2B5EF4-FFF2-40B4-BE49-F238E27FC236}">
                <a16:creationId xmlns:a16="http://schemas.microsoft.com/office/drawing/2014/main" id="{9399CD7B-BC52-AEF7-CF9C-919153D86F29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920232" y="4266528"/>
            <a:ext cx="1433568" cy="143356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CF4ECB61-A5EE-3E5B-CF9F-F0EAAE4FC9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71143"/>
            <a:ext cx="6642345" cy="1325563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 err="1"/>
              <a:t>Teamet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075D0E53-7292-75B0-E4C5-C878EE14E6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64691" y="5758875"/>
            <a:ext cx="1433567" cy="343504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, </a:t>
            </a:r>
            <a:r>
              <a:rPr lang="en-US" dirty="0" err="1"/>
              <a:t>Tittel</a:t>
            </a:r>
            <a:endParaRPr lang="en-US" dirty="0"/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1017C8B2-F109-97A7-4803-A2FC629C08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920232" y="5758875"/>
            <a:ext cx="1433567" cy="343504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, </a:t>
            </a:r>
            <a:r>
              <a:rPr lang="en-US" dirty="0" err="1"/>
              <a:t>Tittel</a:t>
            </a:r>
            <a:endParaRPr lang="en-US" dirty="0"/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57AF1EC2-9BA8-AB0A-3286-C0F4FB18191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64691" y="3887705"/>
            <a:ext cx="1433567" cy="343504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, </a:t>
            </a:r>
            <a:r>
              <a:rPr lang="en-US" dirty="0" err="1"/>
              <a:t>Tittel</a:t>
            </a:r>
            <a:endParaRPr lang="en-US" dirty="0"/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59DA27B3-9E3B-AFDD-63AF-EE724826FE0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920232" y="3887705"/>
            <a:ext cx="1433567" cy="343504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, </a:t>
            </a:r>
            <a:r>
              <a:rPr lang="en-US" dirty="0" err="1"/>
              <a:t>Tittel</a:t>
            </a:r>
            <a:endParaRPr lang="en-US" dirty="0"/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8EE244AC-92F1-7194-F559-C5978905AD8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364691" y="2048877"/>
            <a:ext cx="1433567" cy="343504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, </a:t>
            </a:r>
            <a:r>
              <a:rPr lang="en-US" dirty="0" err="1"/>
              <a:t>Tittel</a:t>
            </a:r>
            <a:endParaRPr lang="en-US" dirty="0"/>
          </a:p>
        </p:txBody>
      </p:sp>
      <p:sp>
        <p:nvSpPr>
          <p:cNvPr id="55" name="Text Placeholder 8">
            <a:extLst>
              <a:ext uri="{FF2B5EF4-FFF2-40B4-BE49-F238E27FC236}">
                <a16:creationId xmlns:a16="http://schemas.microsoft.com/office/drawing/2014/main" id="{0FC72AAD-35E7-FEA5-5611-525A86EBDB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920232" y="2048877"/>
            <a:ext cx="1433567" cy="343504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, </a:t>
            </a:r>
            <a:r>
              <a:rPr lang="en-US" dirty="0" err="1"/>
              <a:t>Tittel</a:t>
            </a:r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EA608DF-6EA2-712E-81BE-31383545823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7711" y="2162288"/>
            <a:ext cx="1800000" cy="6496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EECB1-8DEF-E19A-6F70-BBBC245AC6E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199" y="2829339"/>
            <a:ext cx="6642344" cy="98066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Et team skreddersydd for dine behov </a:t>
            </a:r>
            <a:br>
              <a:rPr lang="nb-NO" dirty="0"/>
            </a:br>
            <a:r>
              <a:rPr lang="nb-NO" dirty="0"/>
              <a:t>– med deg i hovedrollen.</a:t>
            </a:r>
            <a:endParaRPr lang="en-US" dirty="0"/>
          </a:p>
        </p:txBody>
      </p:sp>
      <p:sp>
        <p:nvSpPr>
          <p:cNvPr id="4" name="Text Placeholder 37">
            <a:extLst>
              <a:ext uri="{FF2B5EF4-FFF2-40B4-BE49-F238E27FC236}">
                <a16:creationId xmlns:a16="http://schemas.microsoft.com/office/drawing/2014/main" id="{BB740B4E-D576-30C7-902A-BEEE56C736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199" y="3840164"/>
            <a:ext cx="6642343" cy="230222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+mn-lt"/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nb-NO" dirty="0"/>
              <a:t>Våre team er alltid satt sammen av mennesker med den beste kompetansen, erfaringen og grunnlaget til å forstå din bransje og å få din merkevare til å lykkes med sin problemstillinger.</a:t>
            </a:r>
          </a:p>
          <a:p>
            <a:pPr lvl="0"/>
            <a:r>
              <a:rPr lang="nb-NO" dirty="0"/>
              <a:t>Trenger vi ny inspirasjon eller kompetanse har vi det på huset og henter inn andre medarbeidere etter behov.</a:t>
            </a:r>
          </a:p>
        </p:txBody>
      </p:sp>
    </p:spTree>
    <p:extLst>
      <p:ext uri="{BB962C8B-B14F-4D97-AF65-F5344CB8AC3E}">
        <p14:creationId xmlns:p14="http://schemas.microsoft.com/office/powerpoint/2010/main" val="25804269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&lt;=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16145C25-92AC-8A95-9763-E6815D0446B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364692" y="556530"/>
            <a:ext cx="1433568" cy="143356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5D9AC4D4-B61D-73B4-934C-454136ED567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920232" y="556530"/>
            <a:ext cx="1433568" cy="143356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1" name="Picture Placeholder 7">
            <a:extLst>
              <a:ext uri="{FF2B5EF4-FFF2-40B4-BE49-F238E27FC236}">
                <a16:creationId xmlns:a16="http://schemas.microsoft.com/office/drawing/2014/main" id="{BBE6615C-EAAB-39E7-E7F7-C0598D0641BA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364692" y="2395358"/>
            <a:ext cx="1433568" cy="143356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2" name="Picture Placeholder 7">
            <a:extLst>
              <a:ext uri="{FF2B5EF4-FFF2-40B4-BE49-F238E27FC236}">
                <a16:creationId xmlns:a16="http://schemas.microsoft.com/office/drawing/2014/main" id="{E983AD1D-7EA3-3C3B-4604-1AB9BA4BEB7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920232" y="2395358"/>
            <a:ext cx="1433568" cy="143356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7" name="Picture Placeholder 7">
            <a:extLst>
              <a:ext uri="{FF2B5EF4-FFF2-40B4-BE49-F238E27FC236}">
                <a16:creationId xmlns:a16="http://schemas.microsoft.com/office/drawing/2014/main" id="{FD06957E-492A-20C9-4B96-DA9B0DAFCA14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364692" y="4266528"/>
            <a:ext cx="1433568" cy="143356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8" name="Picture Placeholder 7">
            <a:extLst>
              <a:ext uri="{FF2B5EF4-FFF2-40B4-BE49-F238E27FC236}">
                <a16:creationId xmlns:a16="http://schemas.microsoft.com/office/drawing/2014/main" id="{9399CD7B-BC52-AEF7-CF9C-919153D86F29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920232" y="4266528"/>
            <a:ext cx="1433568" cy="143356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075D0E53-7292-75B0-E4C5-C878EE14E6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64691" y="5758875"/>
            <a:ext cx="1433567" cy="343504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, </a:t>
            </a:r>
            <a:r>
              <a:rPr lang="en-US" dirty="0" err="1"/>
              <a:t>Tittel</a:t>
            </a:r>
            <a:endParaRPr lang="en-US" dirty="0"/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1017C8B2-F109-97A7-4803-A2FC629C08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920232" y="5758875"/>
            <a:ext cx="1433567" cy="343504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, </a:t>
            </a:r>
            <a:r>
              <a:rPr lang="en-US" dirty="0" err="1"/>
              <a:t>Tittel</a:t>
            </a:r>
            <a:endParaRPr lang="en-US" dirty="0"/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57AF1EC2-9BA8-AB0A-3286-C0F4FB18191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64691" y="3887705"/>
            <a:ext cx="1433567" cy="343504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, </a:t>
            </a:r>
            <a:r>
              <a:rPr lang="en-US" dirty="0" err="1"/>
              <a:t>Tittel</a:t>
            </a:r>
            <a:endParaRPr lang="en-US" dirty="0"/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59DA27B3-9E3B-AFDD-63AF-EE724826FE0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920232" y="3887705"/>
            <a:ext cx="1433567" cy="343504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, </a:t>
            </a:r>
            <a:r>
              <a:rPr lang="en-US" dirty="0" err="1"/>
              <a:t>Tittel</a:t>
            </a:r>
            <a:endParaRPr lang="en-US" dirty="0"/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8EE244AC-92F1-7194-F559-C5978905AD8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364691" y="2048877"/>
            <a:ext cx="1433567" cy="343504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, </a:t>
            </a:r>
            <a:r>
              <a:rPr lang="en-US" dirty="0" err="1"/>
              <a:t>Tittel</a:t>
            </a:r>
            <a:endParaRPr lang="en-US" dirty="0"/>
          </a:p>
        </p:txBody>
      </p:sp>
      <p:sp>
        <p:nvSpPr>
          <p:cNvPr id="55" name="Text Placeholder 8">
            <a:extLst>
              <a:ext uri="{FF2B5EF4-FFF2-40B4-BE49-F238E27FC236}">
                <a16:creationId xmlns:a16="http://schemas.microsoft.com/office/drawing/2014/main" id="{0FC72AAD-35E7-FEA5-5611-525A86EBDB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920232" y="2048877"/>
            <a:ext cx="1433567" cy="343504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, </a:t>
            </a:r>
            <a:r>
              <a:rPr lang="en-US" dirty="0" err="1"/>
              <a:t>Tittel</a:t>
            </a:r>
            <a:endParaRPr lang="en-US" dirty="0"/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E03B080D-2DA1-9DDD-C025-3EE4BA55CD66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809149" y="556530"/>
            <a:ext cx="1433568" cy="143356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1957721C-0BEC-3204-31EA-699E85127A3B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6809149" y="2395358"/>
            <a:ext cx="1433568" cy="143356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2AC5E111-7FAA-598C-7CDF-BE84D6899AF1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809149" y="4266528"/>
            <a:ext cx="1433568" cy="143356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4FF57251-9965-4296-C253-8763732D618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09148" y="5758875"/>
            <a:ext cx="1433567" cy="343504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, </a:t>
            </a:r>
            <a:r>
              <a:rPr lang="en-US" dirty="0" err="1"/>
              <a:t>Tittel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1AF43148-CF9A-5814-625B-0145A030CCC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809148" y="3887705"/>
            <a:ext cx="1433567" cy="343504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, </a:t>
            </a:r>
            <a:r>
              <a:rPr lang="en-US" dirty="0" err="1"/>
              <a:t>Tittel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F2CC4433-FA54-E232-DC37-8AF3471E682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809148" y="2048877"/>
            <a:ext cx="1433567" cy="343504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, </a:t>
            </a:r>
            <a:r>
              <a:rPr lang="en-US" dirty="0" err="1"/>
              <a:t>Tittel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CFA945-C943-CD8C-3126-515BFCFEFC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71143"/>
            <a:ext cx="5257801" cy="1325563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 err="1"/>
              <a:t>Teamet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B11CB01-3B7F-62EB-EC71-DC693A69B41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7711" y="2162288"/>
            <a:ext cx="1800000" cy="64967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56E639D-5281-AAD2-771F-317A1F2E315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199" y="2829339"/>
            <a:ext cx="5257801" cy="98066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Et team skreddersydd for dine behov – med deg i hovedrollen.</a:t>
            </a:r>
            <a:endParaRPr lang="en-US" dirty="0"/>
          </a:p>
        </p:txBody>
      </p:sp>
      <p:sp>
        <p:nvSpPr>
          <p:cNvPr id="7" name="Text Placeholder 37">
            <a:extLst>
              <a:ext uri="{FF2B5EF4-FFF2-40B4-BE49-F238E27FC236}">
                <a16:creationId xmlns:a16="http://schemas.microsoft.com/office/drawing/2014/main" id="{B91E8B10-09E2-1E11-997E-056560C9E8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3840164"/>
            <a:ext cx="5257800" cy="230222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nb-NO" dirty="0"/>
              <a:t>Våre team er alltid satt sammen av mennesker med den beste kompetansen, erfaringen og grunnlaget til å forstå din bransje og å få din merkevare til å lykkes med sin problemstillinger.</a:t>
            </a:r>
          </a:p>
          <a:p>
            <a:pPr lvl="0"/>
            <a:r>
              <a:rPr lang="nb-NO" dirty="0"/>
              <a:t>Trenger vi ny inspirasjon eller kompetanse har vi det på huset og henter inn andre medarbeidere etter behov.</a:t>
            </a:r>
          </a:p>
        </p:txBody>
      </p:sp>
    </p:spTree>
    <p:extLst>
      <p:ext uri="{BB962C8B-B14F-4D97-AF65-F5344CB8AC3E}">
        <p14:creationId xmlns:p14="http://schemas.microsoft.com/office/powerpoint/2010/main" val="16928478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629AD211-EA57-4D20-3473-CE8A01BF7E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9817"/>
            <a:ext cx="10515600" cy="1176011"/>
          </a:xfrm>
        </p:spPr>
        <p:txBody>
          <a:bodyPr/>
          <a:lstStyle/>
          <a:p>
            <a:r>
              <a:rPr lang="en-US" dirty="0" err="1"/>
              <a:t>Våre</a:t>
            </a:r>
            <a:r>
              <a:rPr lang="en-US" dirty="0"/>
              <a:t> </a:t>
            </a:r>
            <a:r>
              <a:rPr lang="en-US" dirty="0" err="1"/>
              <a:t>tjenesteområder</a:t>
            </a:r>
            <a:r>
              <a:rPr lang="en-US" dirty="0"/>
              <a:t> 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0698F17B-CB6D-72B7-5B12-3AECBBF6DBF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03474" y="1783081"/>
            <a:ext cx="3150326" cy="439388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3"/>
              </a:buClr>
              <a:buFont typeface="Arial" panose="020B0604020202020204" pitchFamily="34" charset="0"/>
              <a:buNone/>
              <a:defRPr sz="2400"/>
            </a:lvl1pPr>
            <a:lvl2pPr marL="685800" indent="-2286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b-NO" dirty="0"/>
              <a:t>– og spør du om vi kan levere noe annet, så kan vi helt sikkert det også!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27A8AA1D-A054-43B5-6355-36DC0612F43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3514" y="1380002"/>
            <a:ext cx="1800000" cy="64967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2C87E6BF-85DC-2E59-DFAD-5505325364AF}"/>
              </a:ext>
            </a:extLst>
          </p:cNvPr>
          <p:cNvSpPr/>
          <p:nvPr/>
        </p:nvSpPr>
        <p:spPr>
          <a:xfrm>
            <a:off x="903514" y="1808845"/>
            <a:ext cx="2114550" cy="2114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8DD2A38-049B-28A9-BBD0-B7D90A8C5069}"/>
              </a:ext>
            </a:extLst>
          </p:cNvPr>
          <p:cNvSpPr/>
          <p:nvPr/>
        </p:nvSpPr>
        <p:spPr>
          <a:xfrm>
            <a:off x="5540699" y="1808845"/>
            <a:ext cx="2114550" cy="2114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312A4F1-F84F-DA7C-0691-867C0356B2D1}"/>
              </a:ext>
            </a:extLst>
          </p:cNvPr>
          <p:cNvSpPr/>
          <p:nvPr/>
        </p:nvSpPr>
        <p:spPr>
          <a:xfrm>
            <a:off x="3222172" y="1808845"/>
            <a:ext cx="2114550" cy="2114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CB82722-C87F-95E4-D3E2-3D4B52B91127}"/>
              </a:ext>
            </a:extLst>
          </p:cNvPr>
          <p:cNvSpPr/>
          <p:nvPr/>
        </p:nvSpPr>
        <p:spPr>
          <a:xfrm>
            <a:off x="5540699" y="4098925"/>
            <a:ext cx="2114550" cy="2114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F2B1211-BA03-1E07-446D-55FF36928521}"/>
              </a:ext>
            </a:extLst>
          </p:cNvPr>
          <p:cNvSpPr/>
          <p:nvPr/>
        </p:nvSpPr>
        <p:spPr>
          <a:xfrm>
            <a:off x="3222172" y="4098925"/>
            <a:ext cx="2114550" cy="2114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908F7185-D760-0CE5-B7A5-5FE0CFC816A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34687" y="3346761"/>
            <a:ext cx="1852204" cy="45019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Design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B40CCCE2-64A0-51CF-B7EE-B28D1ADC7D3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53214" y="3346761"/>
            <a:ext cx="1852204" cy="45019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Film, </a:t>
            </a:r>
            <a:r>
              <a:rPr lang="en-US" dirty="0" err="1"/>
              <a:t>lyd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</p:txBody>
      </p:sp>
      <p:sp>
        <p:nvSpPr>
          <p:cNvPr id="51" name="Text Placeholder 24">
            <a:extLst>
              <a:ext uri="{FF2B5EF4-FFF2-40B4-BE49-F238E27FC236}">
                <a16:creationId xmlns:a16="http://schemas.microsoft.com/office/drawing/2014/main" id="{2399934C-4880-7046-C4C9-A260F107117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71741" y="3346761"/>
            <a:ext cx="1852204" cy="45019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Strategi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rådgivning</a:t>
            </a:r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39FCB45-4D6D-E68D-0740-E611AFC8242D}"/>
              </a:ext>
            </a:extLst>
          </p:cNvPr>
          <p:cNvSpPr/>
          <p:nvPr/>
        </p:nvSpPr>
        <p:spPr>
          <a:xfrm>
            <a:off x="903514" y="4098925"/>
            <a:ext cx="2114550" cy="2114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Text Placeholder 24">
            <a:extLst>
              <a:ext uri="{FF2B5EF4-FFF2-40B4-BE49-F238E27FC236}">
                <a16:creationId xmlns:a16="http://schemas.microsoft.com/office/drawing/2014/main" id="{0DA1FD3C-C958-1B4C-AB53-395C0D6CEA1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34687" y="5636841"/>
            <a:ext cx="1852204" cy="45019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Digital </a:t>
            </a:r>
            <a:r>
              <a:rPr lang="en-US" dirty="0" err="1"/>
              <a:t>markedsføring</a:t>
            </a:r>
            <a:endParaRPr lang="en-US" dirty="0"/>
          </a:p>
        </p:txBody>
      </p:sp>
      <p:sp>
        <p:nvSpPr>
          <p:cNvPr id="54" name="Text Placeholder 24">
            <a:extLst>
              <a:ext uri="{FF2B5EF4-FFF2-40B4-BE49-F238E27FC236}">
                <a16:creationId xmlns:a16="http://schemas.microsoft.com/office/drawing/2014/main" id="{C4201CD0-229D-7576-07FD-D1C9F1280B0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53214" y="5636841"/>
            <a:ext cx="1852204" cy="45019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err="1"/>
              <a:t>Innsikt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analyse</a:t>
            </a:r>
            <a:endParaRPr lang="en-US" dirty="0"/>
          </a:p>
        </p:txBody>
      </p:sp>
      <p:sp>
        <p:nvSpPr>
          <p:cNvPr id="55" name="Text Placeholder 24">
            <a:extLst>
              <a:ext uri="{FF2B5EF4-FFF2-40B4-BE49-F238E27FC236}">
                <a16:creationId xmlns:a16="http://schemas.microsoft.com/office/drawing/2014/main" id="{0EB69C07-866E-2DA0-2248-51C7D515697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71741" y="5636841"/>
            <a:ext cx="1852204" cy="45019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err="1"/>
              <a:t>Nettsider</a:t>
            </a:r>
            <a:endParaRPr lang="en-US" dirty="0"/>
          </a:p>
        </p:txBody>
      </p:sp>
      <p:sp>
        <p:nvSpPr>
          <p:cNvPr id="57" name="Picture Placeholder 7">
            <a:extLst>
              <a:ext uri="{FF2B5EF4-FFF2-40B4-BE49-F238E27FC236}">
                <a16:creationId xmlns:a16="http://schemas.microsoft.com/office/drawing/2014/main" id="{8B67FF55-C7CD-7A80-F3C1-E1A6ACBFFC01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334297" y="2032325"/>
            <a:ext cx="1252984" cy="1252984"/>
          </a:xfrm>
          <a:noFill/>
          <a:ln w="12700"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58" name="Picture Placeholder 7">
            <a:extLst>
              <a:ext uri="{FF2B5EF4-FFF2-40B4-BE49-F238E27FC236}">
                <a16:creationId xmlns:a16="http://schemas.microsoft.com/office/drawing/2014/main" id="{60998162-B075-EF2C-D4E2-DF55039A81C4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652824" y="2032325"/>
            <a:ext cx="1252984" cy="1252984"/>
          </a:xfrm>
          <a:noFill/>
          <a:ln w="12700"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59" name="Picture Placeholder 7">
            <a:extLst>
              <a:ext uri="{FF2B5EF4-FFF2-40B4-BE49-F238E27FC236}">
                <a16:creationId xmlns:a16="http://schemas.microsoft.com/office/drawing/2014/main" id="{BD9A103C-4C5B-FF45-6E12-733AB94E12D1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5971351" y="2032325"/>
            <a:ext cx="1252984" cy="1252984"/>
          </a:xfrm>
          <a:noFill/>
          <a:ln w="12700"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60" name="Picture Placeholder 7">
            <a:extLst>
              <a:ext uri="{FF2B5EF4-FFF2-40B4-BE49-F238E27FC236}">
                <a16:creationId xmlns:a16="http://schemas.microsoft.com/office/drawing/2014/main" id="{71C0573C-191E-CB1B-74EB-33ABF050629C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1328341" y="4322405"/>
            <a:ext cx="1252984" cy="1252984"/>
          </a:xfrm>
          <a:noFill/>
          <a:ln w="12700"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61" name="Picture Placeholder 7">
            <a:extLst>
              <a:ext uri="{FF2B5EF4-FFF2-40B4-BE49-F238E27FC236}">
                <a16:creationId xmlns:a16="http://schemas.microsoft.com/office/drawing/2014/main" id="{127CB093-21BB-3B6A-F4C1-38FB6E29B076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3652824" y="4322405"/>
            <a:ext cx="1252984" cy="1252984"/>
          </a:xfrm>
          <a:noFill/>
          <a:ln w="12700"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62" name="Picture Placeholder 7">
            <a:extLst>
              <a:ext uri="{FF2B5EF4-FFF2-40B4-BE49-F238E27FC236}">
                <a16:creationId xmlns:a16="http://schemas.microsoft.com/office/drawing/2014/main" id="{5DEF995D-0290-20FF-78B3-540BB8EA9D64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5971351" y="4322405"/>
            <a:ext cx="1252984" cy="1252984"/>
          </a:xfrm>
          <a:noFill/>
          <a:ln w="12700"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22331223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ervices withou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phic 19">
            <a:extLst>
              <a:ext uri="{FF2B5EF4-FFF2-40B4-BE49-F238E27FC236}">
                <a16:creationId xmlns:a16="http://schemas.microsoft.com/office/drawing/2014/main" id="{4EFA7E01-7A20-F135-BFF4-306FC0A771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33771" y="808382"/>
            <a:ext cx="1563757" cy="1563757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4025467B-2DA9-DE56-19D5-CDD90CB634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27850" y="3508512"/>
            <a:ext cx="1563757" cy="1563757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19304C27-CA3F-408B-B7BA-DA353904BD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35740" y="808382"/>
            <a:ext cx="1563757" cy="1563757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3AB96170-D920-AFB0-A65E-37D51C79B3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92441" y="3508512"/>
            <a:ext cx="1563757" cy="1563757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BC3D312F-268D-9A10-DF41-F2B03DA855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67015" y="808382"/>
            <a:ext cx="1563757" cy="1563757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444F2540-C31A-1756-079E-5C2CD62B519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5400000">
            <a:off x="8929478" y="3508512"/>
            <a:ext cx="1563757" cy="1563757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C46E50E-0681-7C41-0888-2217762D9BB0}"/>
              </a:ext>
            </a:extLst>
          </p:cNvPr>
          <p:cNvCxnSpPr>
            <a:cxnSpLocks/>
          </p:cNvCxnSpPr>
          <p:nvPr/>
        </p:nvCxnSpPr>
        <p:spPr>
          <a:xfrm flipH="1">
            <a:off x="887896" y="2670313"/>
            <a:ext cx="815008" cy="0"/>
          </a:xfrm>
          <a:prstGeom prst="line">
            <a:avLst/>
          </a:prstGeom>
          <a:ln w="19050" cap="sq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65ED22D-3705-E8AB-AD9D-07280B29BB14}"/>
              </a:ext>
            </a:extLst>
          </p:cNvPr>
          <p:cNvCxnSpPr>
            <a:cxnSpLocks/>
          </p:cNvCxnSpPr>
          <p:nvPr/>
        </p:nvCxnSpPr>
        <p:spPr>
          <a:xfrm>
            <a:off x="887896" y="0"/>
            <a:ext cx="0" cy="2670313"/>
          </a:xfrm>
          <a:prstGeom prst="line">
            <a:avLst/>
          </a:prstGeom>
          <a:ln w="19050" cap="sq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F18868A1-F1EB-4252-400B-5527E86A4BB5}"/>
              </a:ext>
            </a:extLst>
          </p:cNvPr>
          <p:cNvSpPr txBox="1"/>
          <p:nvPr/>
        </p:nvSpPr>
        <p:spPr>
          <a:xfrm>
            <a:off x="1528349" y="2512151"/>
            <a:ext cx="1588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Design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BF661B2-BC69-8D0F-FBD9-0ABB949E4717}"/>
              </a:ext>
            </a:extLst>
          </p:cNvPr>
          <p:cNvCxnSpPr>
            <a:cxnSpLocks/>
          </p:cNvCxnSpPr>
          <p:nvPr/>
        </p:nvCxnSpPr>
        <p:spPr>
          <a:xfrm flipH="1">
            <a:off x="2941983" y="2670313"/>
            <a:ext cx="894521" cy="0"/>
          </a:xfrm>
          <a:prstGeom prst="line">
            <a:avLst/>
          </a:prstGeom>
          <a:ln w="19050" cap="sq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63429C88-0FD4-8DA0-1272-71BB7AEB5A2C}"/>
              </a:ext>
            </a:extLst>
          </p:cNvPr>
          <p:cNvSpPr txBox="1"/>
          <p:nvPr/>
        </p:nvSpPr>
        <p:spPr>
          <a:xfrm>
            <a:off x="3901730" y="2512151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Film, lyd og tekst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8870996-23A0-D279-13B6-BC3413C6CDB6}"/>
              </a:ext>
            </a:extLst>
          </p:cNvPr>
          <p:cNvCxnSpPr>
            <a:cxnSpLocks/>
          </p:cNvCxnSpPr>
          <p:nvPr/>
        </p:nvCxnSpPr>
        <p:spPr>
          <a:xfrm flipH="1">
            <a:off x="6187730" y="2670313"/>
            <a:ext cx="886653" cy="0"/>
          </a:xfrm>
          <a:prstGeom prst="line">
            <a:avLst/>
          </a:prstGeom>
          <a:ln w="19050" cap="sq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3B6358BE-34E4-85BA-BE7C-7FFC0B475155}"/>
              </a:ext>
            </a:extLst>
          </p:cNvPr>
          <p:cNvSpPr txBox="1"/>
          <p:nvPr/>
        </p:nvSpPr>
        <p:spPr>
          <a:xfrm>
            <a:off x="7136296" y="2512151"/>
            <a:ext cx="2825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Strategi og rådgivning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330DD6B-1D30-73A1-3D3F-429C397C8337}"/>
              </a:ext>
            </a:extLst>
          </p:cNvPr>
          <p:cNvCxnSpPr>
            <a:cxnSpLocks/>
          </p:cNvCxnSpPr>
          <p:nvPr/>
        </p:nvCxnSpPr>
        <p:spPr>
          <a:xfrm>
            <a:off x="10954786" y="2670313"/>
            <a:ext cx="0" cy="2763078"/>
          </a:xfrm>
          <a:prstGeom prst="line">
            <a:avLst/>
          </a:prstGeom>
          <a:ln w="19050" cap="sq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60AA7A8-1793-45FF-C99C-7BC9CEF20EF3}"/>
              </a:ext>
            </a:extLst>
          </p:cNvPr>
          <p:cNvCxnSpPr>
            <a:cxnSpLocks/>
          </p:cNvCxnSpPr>
          <p:nvPr/>
        </p:nvCxnSpPr>
        <p:spPr>
          <a:xfrm flipH="1">
            <a:off x="10068133" y="2670313"/>
            <a:ext cx="886653" cy="0"/>
          </a:xfrm>
          <a:prstGeom prst="line">
            <a:avLst/>
          </a:prstGeom>
          <a:ln w="19050" cap="sq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F2CFEAC-E749-EEDC-23A3-FA0BAD04A70A}"/>
              </a:ext>
            </a:extLst>
          </p:cNvPr>
          <p:cNvCxnSpPr>
            <a:cxnSpLocks/>
          </p:cNvCxnSpPr>
          <p:nvPr/>
        </p:nvCxnSpPr>
        <p:spPr>
          <a:xfrm flipH="1">
            <a:off x="10436087" y="5433391"/>
            <a:ext cx="518699" cy="0"/>
          </a:xfrm>
          <a:prstGeom prst="line">
            <a:avLst/>
          </a:prstGeom>
          <a:ln w="19050" cap="sq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47BE381F-B98A-2FAE-A269-6504E9BC09F9}"/>
              </a:ext>
            </a:extLst>
          </p:cNvPr>
          <p:cNvSpPr txBox="1"/>
          <p:nvPr/>
        </p:nvSpPr>
        <p:spPr>
          <a:xfrm>
            <a:off x="8929478" y="5275229"/>
            <a:ext cx="1588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Nettsider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C3218D2-CD1E-309F-2B7A-F88D1038A813}"/>
              </a:ext>
            </a:extLst>
          </p:cNvPr>
          <p:cNvCxnSpPr>
            <a:cxnSpLocks/>
          </p:cNvCxnSpPr>
          <p:nvPr/>
        </p:nvCxnSpPr>
        <p:spPr>
          <a:xfrm flipH="1">
            <a:off x="7792276" y="5433391"/>
            <a:ext cx="1223547" cy="0"/>
          </a:xfrm>
          <a:prstGeom prst="line">
            <a:avLst/>
          </a:prstGeom>
          <a:ln w="19050" cap="sq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D572ABF-3CEC-4980-EB3E-C89ABB333D19}"/>
              </a:ext>
            </a:extLst>
          </p:cNvPr>
          <p:cNvCxnSpPr>
            <a:cxnSpLocks/>
          </p:cNvCxnSpPr>
          <p:nvPr/>
        </p:nvCxnSpPr>
        <p:spPr>
          <a:xfrm flipH="1">
            <a:off x="4751629" y="5433391"/>
            <a:ext cx="628754" cy="0"/>
          </a:xfrm>
          <a:prstGeom prst="line">
            <a:avLst/>
          </a:prstGeom>
          <a:ln w="19050" cap="sq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CF9418D9-B3F9-FF73-D6B7-E5880E8DE341}"/>
              </a:ext>
            </a:extLst>
          </p:cNvPr>
          <p:cNvSpPr txBox="1"/>
          <p:nvPr/>
        </p:nvSpPr>
        <p:spPr>
          <a:xfrm>
            <a:off x="5254485" y="5275229"/>
            <a:ext cx="2690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Innsikt og analyse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5770AB9-9B5A-68CE-2ABB-90B10DB6CB9B}"/>
              </a:ext>
            </a:extLst>
          </p:cNvPr>
          <p:cNvSpPr txBox="1"/>
          <p:nvPr/>
        </p:nvSpPr>
        <p:spPr>
          <a:xfrm>
            <a:off x="1978193" y="5275229"/>
            <a:ext cx="2690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Digital markedsføring</a:t>
            </a:r>
          </a:p>
        </p:txBody>
      </p:sp>
    </p:spTree>
    <p:extLst>
      <p:ext uri="{BB962C8B-B14F-4D97-AF65-F5344CB8AC3E}">
        <p14:creationId xmlns:p14="http://schemas.microsoft.com/office/powerpoint/2010/main" val="26333554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ho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8F53740-F512-1A7A-0EC3-AB751DEBA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1405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2B0AB40-9B02-EF4C-A997-709EE553F32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26600" y="2660371"/>
            <a:ext cx="2412000" cy="6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19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F14C961-EA27-D260-44C7-1B4E5B4B63CD}"/>
              </a:ext>
            </a:extLst>
          </p:cNvPr>
          <p:cNvCxnSpPr>
            <a:cxnSpLocks/>
          </p:cNvCxnSpPr>
          <p:nvPr/>
        </p:nvCxnSpPr>
        <p:spPr>
          <a:xfrm>
            <a:off x="10873409" y="1338470"/>
            <a:ext cx="0" cy="451899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985A16-140C-73EB-98E9-8D8E7997AA13}"/>
              </a:ext>
            </a:extLst>
          </p:cNvPr>
          <p:cNvCxnSpPr>
            <a:cxnSpLocks/>
          </p:cNvCxnSpPr>
          <p:nvPr/>
        </p:nvCxnSpPr>
        <p:spPr>
          <a:xfrm>
            <a:off x="10280374" y="1338470"/>
            <a:ext cx="0" cy="4518991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4A453C-2927-465F-49A3-F159E99C1ACA}"/>
              </a:ext>
            </a:extLst>
          </p:cNvPr>
          <p:cNvCxnSpPr>
            <a:cxnSpLocks/>
          </p:cNvCxnSpPr>
          <p:nvPr/>
        </p:nvCxnSpPr>
        <p:spPr>
          <a:xfrm>
            <a:off x="9687339" y="1338470"/>
            <a:ext cx="0" cy="451899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56DC9AA-B720-C7B3-5B88-4A10F01716D8}"/>
              </a:ext>
            </a:extLst>
          </p:cNvPr>
          <p:cNvSpPr txBox="1"/>
          <p:nvPr/>
        </p:nvSpPr>
        <p:spPr>
          <a:xfrm>
            <a:off x="9409042" y="704740"/>
            <a:ext cx="556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600" dirty="0">
                <a:latin typeface="+mj-lt"/>
              </a:rPr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A1F6C8-E455-3487-351F-2D6B1140878A}"/>
              </a:ext>
            </a:extLst>
          </p:cNvPr>
          <p:cNvSpPr txBox="1"/>
          <p:nvPr/>
        </p:nvSpPr>
        <p:spPr>
          <a:xfrm>
            <a:off x="10002076" y="704740"/>
            <a:ext cx="556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600" dirty="0">
                <a:latin typeface="+mj-lt"/>
              </a:rPr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5407F0-3C32-7884-3262-603F7656F109}"/>
              </a:ext>
            </a:extLst>
          </p:cNvPr>
          <p:cNvSpPr txBox="1"/>
          <p:nvPr/>
        </p:nvSpPr>
        <p:spPr>
          <a:xfrm>
            <a:off x="10595110" y="704740"/>
            <a:ext cx="556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600" dirty="0">
                <a:latin typeface="+mj-lt"/>
              </a:rPr>
              <a:t>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860272-EF95-B357-3862-581CDD02445A}"/>
              </a:ext>
            </a:extLst>
          </p:cNvPr>
          <p:cNvSpPr txBox="1"/>
          <p:nvPr/>
        </p:nvSpPr>
        <p:spPr>
          <a:xfrm>
            <a:off x="9243394" y="1646913"/>
            <a:ext cx="2073958" cy="38431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tIns="72000" rtlCol="0" anchor="ctr" anchorCtr="0">
            <a:noAutofit/>
          </a:bodyPr>
          <a:lstStyle/>
          <a:p>
            <a:pPr algn="ctr"/>
            <a:r>
              <a:rPr lang="nb-NO" sz="1400" dirty="0" err="1">
                <a:latin typeface="Poppins regular" panose="00000500000000000000" pitchFamily="2" charset="0"/>
                <a:cs typeface="Poppins regular" panose="00000500000000000000" pitchFamily="2" charset="0"/>
              </a:rPr>
              <a:t>Brief</a:t>
            </a:r>
            <a:r>
              <a:rPr lang="nb-NO" sz="1400" dirty="0">
                <a:latin typeface="Poppins regular" panose="00000500000000000000" pitchFamily="2" charset="0"/>
                <a:cs typeface="Poppins regular" panose="00000500000000000000" pitchFamily="2" charset="0"/>
              </a:rPr>
              <a:t>/kundemøte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20CB6B-C995-9E85-E420-ACB71297DD93}"/>
              </a:ext>
            </a:extLst>
          </p:cNvPr>
          <p:cNvSpPr txBox="1"/>
          <p:nvPr/>
        </p:nvSpPr>
        <p:spPr>
          <a:xfrm>
            <a:off x="9243394" y="2217248"/>
            <a:ext cx="2073958" cy="38431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tIns="72000" rtlCol="0" anchor="ctr" anchorCtr="0">
            <a:noAutofit/>
          </a:bodyPr>
          <a:lstStyle/>
          <a:p>
            <a:pPr algn="ctr"/>
            <a:r>
              <a:rPr lang="nb-NO" sz="1400" dirty="0" err="1">
                <a:latin typeface="Poppins regular" panose="00000500000000000000" pitchFamily="2" charset="0"/>
                <a:cs typeface="Poppins regular" panose="00000500000000000000" pitchFamily="2" charset="0"/>
              </a:rPr>
              <a:t>Debrief</a:t>
            </a:r>
            <a:endParaRPr lang="nb-NO" sz="1400" dirty="0">
              <a:latin typeface="Poppins regular" panose="00000500000000000000" pitchFamily="2" charset="0"/>
              <a:cs typeface="Poppins regular" panose="000005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2AACFE-E3EC-7577-7C7A-47D8D991F4CD}"/>
              </a:ext>
            </a:extLst>
          </p:cNvPr>
          <p:cNvSpPr txBox="1"/>
          <p:nvPr/>
        </p:nvSpPr>
        <p:spPr>
          <a:xfrm>
            <a:off x="9243394" y="4508084"/>
            <a:ext cx="2073958" cy="38431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tIns="72000" rtlCol="0" anchor="ctr" anchorCtr="0">
            <a:noAutofit/>
          </a:bodyPr>
          <a:lstStyle/>
          <a:p>
            <a:pPr algn="ctr"/>
            <a:r>
              <a:rPr lang="nb-NO" sz="1400" dirty="0">
                <a:latin typeface="Poppins regular" panose="00000500000000000000" pitchFamily="2" charset="0"/>
                <a:cs typeface="Poppins regular" panose="00000500000000000000" pitchFamily="2" charset="0"/>
              </a:rPr>
              <a:t>Løsning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07B6F7-49A4-6D83-2486-3F46F8829BCC}"/>
              </a:ext>
            </a:extLst>
          </p:cNvPr>
          <p:cNvSpPr txBox="1"/>
          <p:nvPr/>
        </p:nvSpPr>
        <p:spPr>
          <a:xfrm>
            <a:off x="9243394" y="5653501"/>
            <a:ext cx="2073958" cy="38431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tIns="72000" rtlCol="0" anchor="ctr" anchorCtr="0">
            <a:noAutofit/>
          </a:bodyPr>
          <a:lstStyle/>
          <a:p>
            <a:pPr algn="ctr"/>
            <a:r>
              <a:rPr lang="nb-NO" sz="1400" dirty="0">
                <a:latin typeface="Poppins regular" panose="00000500000000000000" pitchFamily="2" charset="0"/>
                <a:cs typeface="Poppins regular" panose="00000500000000000000" pitchFamily="2" charset="0"/>
              </a:rPr>
              <a:t>Ferdigstille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0C4CB3-DF61-9B4E-5C2C-0BEDBF732D16}"/>
              </a:ext>
            </a:extLst>
          </p:cNvPr>
          <p:cNvSpPr txBox="1"/>
          <p:nvPr/>
        </p:nvSpPr>
        <p:spPr>
          <a:xfrm>
            <a:off x="8650360" y="5080793"/>
            <a:ext cx="2073958" cy="38431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tIns="72000" rtlCol="0" anchor="ctr" anchorCtr="0">
            <a:noAutofit/>
          </a:bodyPr>
          <a:lstStyle/>
          <a:p>
            <a:pPr algn="ctr"/>
            <a:r>
              <a:rPr lang="nb-NO" sz="1400" dirty="0">
                <a:latin typeface="Poppins regular" panose="00000500000000000000" pitchFamily="2" charset="0"/>
                <a:cs typeface="Poppins regular" panose="00000500000000000000" pitchFamily="2" charset="0"/>
              </a:rPr>
              <a:t>Presentasjon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1B18233-DF8D-0A4A-977D-39647FA58644}"/>
              </a:ext>
            </a:extLst>
          </p:cNvPr>
          <p:cNvSpPr txBox="1"/>
          <p:nvPr/>
        </p:nvSpPr>
        <p:spPr>
          <a:xfrm>
            <a:off x="8049047" y="3935375"/>
            <a:ext cx="2073958" cy="38431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tIns="72000" rtlCol="0" anchor="ctr" anchorCtr="0">
            <a:noAutofit/>
          </a:bodyPr>
          <a:lstStyle/>
          <a:p>
            <a:pPr algn="ctr"/>
            <a:r>
              <a:rPr lang="nb-NO" sz="1400" dirty="0">
                <a:latin typeface="Poppins regular" panose="00000500000000000000" pitchFamily="2" charset="0"/>
                <a:cs typeface="Poppins regular" panose="00000500000000000000" pitchFamily="2" charset="0"/>
              </a:rPr>
              <a:t>Retning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8245E9A-24AD-6653-D374-E982E9DE1C0A}"/>
              </a:ext>
            </a:extLst>
          </p:cNvPr>
          <p:cNvSpPr txBox="1"/>
          <p:nvPr/>
        </p:nvSpPr>
        <p:spPr>
          <a:xfrm>
            <a:off x="8650360" y="3362666"/>
            <a:ext cx="2073958" cy="38431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tIns="72000" rtlCol="0" anchor="ctr" anchorCtr="0">
            <a:noAutofit/>
          </a:bodyPr>
          <a:lstStyle/>
          <a:p>
            <a:pPr algn="ctr"/>
            <a:r>
              <a:rPr lang="nb-NO" sz="1400" dirty="0">
                <a:latin typeface="Poppins regular" panose="00000500000000000000" pitchFamily="2" charset="0"/>
                <a:cs typeface="Poppins regular" panose="00000500000000000000" pitchFamily="2" charset="0"/>
              </a:rPr>
              <a:t>Oppstart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581AC256-8009-03E2-10EA-2D5C0F64E5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71143"/>
            <a:ext cx="6364355" cy="1325563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Prosess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010C95A3-C8B0-C666-B08D-E005480DABF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199" y="2829339"/>
            <a:ext cx="6364355" cy="98066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Våre prosesser er basert på klare planer og avtaler.</a:t>
            </a:r>
            <a:endParaRPr lang="en-US" dirty="0"/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1BC5297D-2DEC-9485-C172-D850BF88F04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7711" y="2162288"/>
            <a:ext cx="1800000" cy="64967"/>
          </a:xfrm>
          <a:prstGeom prst="rect">
            <a:avLst/>
          </a:prstGeom>
        </p:spPr>
      </p:pic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A76E0AF5-252E-BACC-6185-10F1DD4F91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3840164"/>
            <a:ext cx="6364354" cy="230222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4pPr marL="1371600" indent="0">
              <a:buNone/>
              <a:defRPr/>
            </a:lvl4pPr>
          </a:lstStyle>
          <a:p>
            <a:pPr lvl="0"/>
            <a:r>
              <a:rPr lang="nb-NO" dirty="0"/>
              <a:t>Vi er samtidig en lite byråkratisk organisasjon med stor fleksibilitet og korte beslutningslinjer.</a:t>
            </a:r>
          </a:p>
          <a:p>
            <a:pPr lvl="0"/>
            <a:r>
              <a:rPr lang="nb-NO" dirty="0"/>
              <a:t>Vi forstår deres utfordringer og behov, og sørger for at oppgavene til enhver tid møtes med den kompetanse som kreves for å skape et vellykket resultat.</a:t>
            </a:r>
          </a:p>
        </p:txBody>
      </p:sp>
    </p:spTree>
    <p:extLst>
      <p:ext uri="{BB962C8B-B14F-4D97-AF65-F5344CB8AC3E}">
        <p14:creationId xmlns:p14="http://schemas.microsoft.com/office/powerpoint/2010/main" val="16875374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86FD7-DA4D-26AF-7FB5-77CCE5826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22448" cy="16624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C4BC120-FC5E-4C51-45AD-CD3E4B481D3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7711" y="2433957"/>
            <a:ext cx="1800000" cy="64967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B996D5A-884A-A7CF-0E46-C56B70C6401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994991"/>
            <a:ext cx="5022448" cy="98066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Ingress kan stå på to til tre linjer. Gjerne en tekst med mening.</a:t>
            </a:r>
            <a:endParaRPr lang="en-US" dirty="0"/>
          </a:p>
        </p:txBody>
      </p:sp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8921FBA9-4AB0-0AB9-24C8-9CB0BEF4CA1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4005816"/>
            <a:ext cx="5022447" cy="230222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4pPr marL="1371600" indent="0">
              <a:buNone/>
              <a:defRPr/>
            </a:lvl4pPr>
          </a:lstStyle>
          <a:p>
            <a:pPr lvl="0"/>
            <a:r>
              <a:rPr lang="nb-NO" dirty="0" err="1"/>
              <a:t>Igendam</a:t>
            </a:r>
            <a:r>
              <a:rPr lang="nb-NO" dirty="0"/>
              <a:t> </a:t>
            </a:r>
            <a:r>
              <a:rPr lang="nb-NO" dirty="0" err="1"/>
              <a:t>que</a:t>
            </a:r>
            <a:r>
              <a:rPr lang="nb-NO" dirty="0"/>
              <a:t> </a:t>
            </a:r>
            <a:r>
              <a:rPr lang="nb-NO" dirty="0" err="1"/>
              <a:t>exeris</a:t>
            </a:r>
            <a:r>
              <a:rPr lang="nb-NO" dirty="0"/>
              <a:t> </a:t>
            </a:r>
            <a:r>
              <a:rPr lang="nb-NO" dirty="0" err="1"/>
              <a:t>voluptis</a:t>
            </a:r>
            <a:r>
              <a:rPr lang="nb-NO" dirty="0"/>
              <a:t> moles as et ut fuga. </a:t>
            </a:r>
            <a:r>
              <a:rPr lang="nb-NO" dirty="0" err="1"/>
              <a:t>Name</a:t>
            </a:r>
            <a:r>
              <a:rPr lang="nb-NO" dirty="0"/>
              <a:t> min </a:t>
            </a:r>
            <a:r>
              <a:rPr lang="nb-NO" dirty="0" err="1"/>
              <a:t>nihit</a:t>
            </a:r>
            <a:r>
              <a:rPr lang="nb-NO" dirty="0"/>
              <a:t>, </a:t>
            </a:r>
            <a:r>
              <a:rPr lang="nb-NO" dirty="0" err="1"/>
              <a:t>volupta</a:t>
            </a:r>
            <a:r>
              <a:rPr lang="nb-NO" dirty="0"/>
              <a:t> </a:t>
            </a:r>
            <a:r>
              <a:rPr lang="nb-NO" dirty="0" err="1"/>
              <a:t>volorum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fugia</a:t>
            </a:r>
            <a:r>
              <a:rPr lang="nb-NO" dirty="0"/>
              <a:t> nam </a:t>
            </a:r>
            <a:r>
              <a:rPr lang="nb-NO" dirty="0" err="1"/>
              <a:t>inciisciis</a:t>
            </a:r>
            <a:r>
              <a:rPr lang="nb-NO" dirty="0"/>
              <a:t> </a:t>
            </a:r>
            <a:r>
              <a:rPr lang="nb-NO" dirty="0" err="1"/>
              <a:t>parum</a:t>
            </a:r>
            <a:r>
              <a:rPr lang="nb-NO" dirty="0"/>
              <a:t>, </a:t>
            </a:r>
            <a:r>
              <a:rPr lang="nb-NO" dirty="0" err="1"/>
              <a:t>nobis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vendae</a:t>
            </a:r>
            <a:r>
              <a:rPr lang="nb-NO" dirty="0"/>
              <a:t>. </a:t>
            </a:r>
          </a:p>
          <a:p>
            <a:pPr lvl="0"/>
            <a:r>
              <a:rPr lang="nb-NO" dirty="0"/>
              <a:t>Et </a:t>
            </a:r>
            <a:r>
              <a:rPr lang="nb-NO" dirty="0" err="1"/>
              <a:t>volore</a:t>
            </a:r>
            <a:r>
              <a:rPr lang="nb-NO" dirty="0"/>
              <a:t> </a:t>
            </a:r>
            <a:r>
              <a:rPr lang="nb-NO" dirty="0" err="1"/>
              <a:t>rehenimus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quia</a:t>
            </a:r>
            <a:r>
              <a:rPr lang="nb-NO" dirty="0"/>
              <a:t> </a:t>
            </a:r>
            <a:r>
              <a:rPr lang="nb-NO" dirty="0" err="1"/>
              <a:t>dolenis</a:t>
            </a:r>
            <a:r>
              <a:rPr lang="nb-NO" dirty="0"/>
              <a:t> et a ­</a:t>
            </a:r>
            <a:r>
              <a:rPr lang="nb-NO" dirty="0" err="1"/>
              <a:t>consedi</a:t>
            </a:r>
            <a:r>
              <a:rPr lang="nb-NO" dirty="0"/>
              <a:t> </a:t>
            </a:r>
            <a:r>
              <a:rPr lang="nb-NO" dirty="0" err="1"/>
              <a:t>tasitat</a:t>
            </a:r>
            <a:r>
              <a:rPr lang="nb-NO" dirty="0"/>
              <a:t> </a:t>
            </a:r>
            <a:r>
              <a:rPr lang="nb-NO" dirty="0" err="1"/>
              <a:t>molore</a:t>
            </a:r>
            <a:r>
              <a:rPr lang="nb-NO" dirty="0"/>
              <a:t> </a:t>
            </a:r>
            <a:r>
              <a:rPr lang="nb-NO" dirty="0" err="1"/>
              <a:t>pa</a:t>
            </a:r>
            <a:r>
              <a:rPr lang="nb-NO" dirty="0"/>
              <a:t> vent aut.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80B5E0C-86C7-7449-0DC0-F162EC5024D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31354" y="805070"/>
            <a:ext cx="5022850" cy="5247860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2890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with sub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E9F85-E12D-E4F9-CF5E-EA3EFB9C1B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1117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F53740-F512-1A7A-0EC3-AB751DEBA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13377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50028D7-C03C-F006-8B32-2F37BA8CE5B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6000" y="3851937"/>
            <a:ext cx="1800000" cy="6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70000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86FD7-DA4D-26AF-7FB5-77CCE5826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354" y="365125"/>
            <a:ext cx="5022448" cy="16624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C4BC120-FC5E-4C51-45AD-CD3E4B481D3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10865" y="2433957"/>
            <a:ext cx="1800000" cy="64967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B996D5A-884A-A7CF-0E46-C56B70C6401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31354" y="2994991"/>
            <a:ext cx="5022448" cy="98066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Ingress kan stå på to til tre linjer. Gjerne en tekst med mening.</a:t>
            </a:r>
            <a:endParaRPr lang="en-US" dirty="0"/>
          </a:p>
        </p:txBody>
      </p:sp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8921FBA9-4AB0-0AB9-24C8-9CB0BEF4CA1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31354" y="4005816"/>
            <a:ext cx="5022447" cy="230222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4pPr marL="1371600" indent="0">
              <a:buNone/>
              <a:defRPr/>
            </a:lvl4pPr>
          </a:lstStyle>
          <a:p>
            <a:pPr lvl="0"/>
            <a:r>
              <a:rPr lang="nb-NO" dirty="0" err="1"/>
              <a:t>Igendam</a:t>
            </a:r>
            <a:r>
              <a:rPr lang="nb-NO" dirty="0"/>
              <a:t> </a:t>
            </a:r>
            <a:r>
              <a:rPr lang="nb-NO" dirty="0" err="1"/>
              <a:t>que</a:t>
            </a:r>
            <a:r>
              <a:rPr lang="nb-NO" dirty="0"/>
              <a:t> </a:t>
            </a:r>
            <a:r>
              <a:rPr lang="nb-NO" dirty="0" err="1"/>
              <a:t>exeris</a:t>
            </a:r>
            <a:r>
              <a:rPr lang="nb-NO" dirty="0"/>
              <a:t> </a:t>
            </a:r>
            <a:r>
              <a:rPr lang="nb-NO" dirty="0" err="1"/>
              <a:t>voluptis</a:t>
            </a:r>
            <a:r>
              <a:rPr lang="nb-NO" dirty="0"/>
              <a:t> moles as et ut fuga. </a:t>
            </a:r>
            <a:r>
              <a:rPr lang="nb-NO" dirty="0" err="1"/>
              <a:t>Name</a:t>
            </a:r>
            <a:r>
              <a:rPr lang="nb-NO" dirty="0"/>
              <a:t> min </a:t>
            </a:r>
            <a:r>
              <a:rPr lang="nb-NO" dirty="0" err="1"/>
              <a:t>nihit</a:t>
            </a:r>
            <a:r>
              <a:rPr lang="nb-NO" dirty="0"/>
              <a:t>, </a:t>
            </a:r>
            <a:r>
              <a:rPr lang="nb-NO" dirty="0" err="1"/>
              <a:t>volupta</a:t>
            </a:r>
            <a:r>
              <a:rPr lang="nb-NO" dirty="0"/>
              <a:t> </a:t>
            </a:r>
            <a:r>
              <a:rPr lang="nb-NO" dirty="0" err="1"/>
              <a:t>volorum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fugia</a:t>
            </a:r>
            <a:r>
              <a:rPr lang="nb-NO" dirty="0"/>
              <a:t> nam </a:t>
            </a:r>
            <a:r>
              <a:rPr lang="nb-NO" dirty="0" err="1"/>
              <a:t>inciisciis</a:t>
            </a:r>
            <a:r>
              <a:rPr lang="nb-NO" dirty="0"/>
              <a:t> </a:t>
            </a:r>
            <a:r>
              <a:rPr lang="nb-NO" dirty="0" err="1"/>
              <a:t>parum</a:t>
            </a:r>
            <a:r>
              <a:rPr lang="nb-NO" dirty="0"/>
              <a:t>, </a:t>
            </a:r>
            <a:r>
              <a:rPr lang="nb-NO" dirty="0" err="1"/>
              <a:t>nobis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vendae</a:t>
            </a:r>
            <a:r>
              <a:rPr lang="nb-NO" dirty="0"/>
              <a:t>. </a:t>
            </a:r>
          </a:p>
          <a:p>
            <a:pPr lvl="0"/>
            <a:r>
              <a:rPr lang="nb-NO" dirty="0"/>
              <a:t>Et </a:t>
            </a:r>
            <a:r>
              <a:rPr lang="nb-NO" dirty="0" err="1"/>
              <a:t>volore</a:t>
            </a:r>
            <a:r>
              <a:rPr lang="nb-NO" dirty="0"/>
              <a:t> </a:t>
            </a:r>
            <a:r>
              <a:rPr lang="nb-NO" dirty="0" err="1"/>
              <a:t>rehenimus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quia</a:t>
            </a:r>
            <a:r>
              <a:rPr lang="nb-NO" dirty="0"/>
              <a:t> </a:t>
            </a:r>
            <a:r>
              <a:rPr lang="nb-NO" dirty="0" err="1"/>
              <a:t>dolenis</a:t>
            </a:r>
            <a:r>
              <a:rPr lang="nb-NO" dirty="0"/>
              <a:t> et a ­</a:t>
            </a:r>
            <a:r>
              <a:rPr lang="nb-NO" dirty="0" err="1"/>
              <a:t>consedi</a:t>
            </a:r>
            <a:r>
              <a:rPr lang="nb-NO" dirty="0"/>
              <a:t> </a:t>
            </a:r>
            <a:r>
              <a:rPr lang="nb-NO" dirty="0" err="1"/>
              <a:t>tasitat</a:t>
            </a:r>
            <a:r>
              <a:rPr lang="nb-NO" dirty="0"/>
              <a:t> </a:t>
            </a:r>
            <a:r>
              <a:rPr lang="nb-NO" dirty="0" err="1"/>
              <a:t>molore</a:t>
            </a:r>
            <a:r>
              <a:rPr lang="nb-NO" dirty="0"/>
              <a:t> </a:t>
            </a:r>
            <a:r>
              <a:rPr lang="nb-NO" dirty="0" err="1"/>
              <a:t>pa</a:t>
            </a:r>
            <a:r>
              <a:rPr lang="nb-NO" dirty="0"/>
              <a:t> vent aut.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80B5E0C-86C7-7449-0DC0-F162EC5024D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8198" y="805070"/>
            <a:ext cx="5022850" cy="5247860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01630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86FD7-DA4D-26AF-7FB5-77CCE5826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0"/>
            <a:ext cx="10515802" cy="120594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C4BC120-FC5E-4C51-45AD-CD3E4B481D3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7711" y="2069522"/>
            <a:ext cx="1800000" cy="64967"/>
          </a:xfrm>
          <a:prstGeom prst="rect">
            <a:avLst/>
          </a:prstGeom>
        </p:spPr>
      </p:pic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8921FBA9-4AB0-0AB9-24C8-9CB0BEF4CA1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617304"/>
            <a:ext cx="5022447" cy="332629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4pPr marL="1371600" indent="0">
              <a:buNone/>
              <a:defRPr/>
            </a:lvl4pPr>
          </a:lstStyle>
          <a:p>
            <a:pPr lvl="0"/>
            <a:r>
              <a:rPr lang="nb-NO" dirty="0" err="1"/>
              <a:t>Igendam</a:t>
            </a:r>
            <a:r>
              <a:rPr lang="nb-NO" dirty="0"/>
              <a:t> </a:t>
            </a:r>
            <a:r>
              <a:rPr lang="nb-NO" dirty="0" err="1"/>
              <a:t>que</a:t>
            </a:r>
            <a:r>
              <a:rPr lang="nb-NO" dirty="0"/>
              <a:t> </a:t>
            </a:r>
            <a:r>
              <a:rPr lang="nb-NO" dirty="0" err="1"/>
              <a:t>exeris</a:t>
            </a:r>
            <a:r>
              <a:rPr lang="nb-NO" dirty="0"/>
              <a:t> </a:t>
            </a:r>
            <a:r>
              <a:rPr lang="nb-NO" dirty="0" err="1"/>
              <a:t>voluptis</a:t>
            </a:r>
            <a:r>
              <a:rPr lang="nb-NO" dirty="0"/>
              <a:t> moles as et ut fuga. </a:t>
            </a:r>
            <a:r>
              <a:rPr lang="nb-NO" dirty="0" err="1"/>
              <a:t>Name</a:t>
            </a:r>
            <a:r>
              <a:rPr lang="nb-NO" dirty="0"/>
              <a:t> min </a:t>
            </a:r>
            <a:r>
              <a:rPr lang="nb-NO" dirty="0" err="1"/>
              <a:t>nihit</a:t>
            </a:r>
            <a:r>
              <a:rPr lang="nb-NO" dirty="0"/>
              <a:t>, </a:t>
            </a:r>
            <a:r>
              <a:rPr lang="nb-NO" dirty="0" err="1"/>
              <a:t>volupta</a:t>
            </a:r>
            <a:r>
              <a:rPr lang="nb-NO" dirty="0"/>
              <a:t> </a:t>
            </a:r>
            <a:r>
              <a:rPr lang="nb-NO" dirty="0" err="1"/>
              <a:t>volorum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fugia</a:t>
            </a:r>
            <a:r>
              <a:rPr lang="nb-NO" dirty="0"/>
              <a:t> nam </a:t>
            </a:r>
            <a:r>
              <a:rPr lang="nb-NO" dirty="0" err="1"/>
              <a:t>inciisciis</a:t>
            </a:r>
            <a:r>
              <a:rPr lang="nb-NO" dirty="0"/>
              <a:t> </a:t>
            </a:r>
            <a:r>
              <a:rPr lang="nb-NO" dirty="0" err="1"/>
              <a:t>parum</a:t>
            </a:r>
            <a:r>
              <a:rPr lang="nb-NO" dirty="0"/>
              <a:t>, </a:t>
            </a:r>
            <a:r>
              <a:rPr lang="nb-NO" dirty="0" err="1"/>
              <a:t>nobis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vendae</a:t>
            </a:r>
            <a:r>
              <a:rPr lang="nb-NO" dirty="0"/>
              <a:t>. </a:t>
            </a:r>
          </a:p>
          <a:p>
            <a:pPr lvl="0"/>
            <a:r>
              <a:rPr lang="nb-NO" dirty="0"/>
              <a:t>Et </a:t>
            </a:r>
            <a:r>
              <a:rPr lang="nb-NO" dirty="0" err="1"/>
              <a:t>volore</a:t>
            </a:r>
            <a:r>
              <a:rPr lang="nb-NO" dirty="0"/>
              <a:t> </a:t>
            </a:r>
            <a:r>
              <a:rPr lang="nb-NO" dirty="0" err="1"/>
              <a:t>rehenimus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quia</a:t>
            </a:r>
            <a:r>
              <a:rPr lang="nb-NO" dirty="0"/>
              <a:t> </a:t>
            </a:r>
            <a:r>
              <a:rPr lang="nb-NO" dirty="0" err="1"/>
              <a:t>dolenis</a:t>
            </a:r>
            <a:r>
              <a:rPr lang="nb-NO" dirty="0"/>
              <a:t> et a ­</a:t>
            </a:r>
            <a:r>
              <a:rPr lang="nb-NO" dirty="0" err="1"/>
              <a:t>consedi</a:t>
            </a:r>
            <a:r>
              <a:rPr lang="nb-NO" dirty="0"/>
              <a:t> </a:t>
            </a:r>
            <a:r>
              <a:rPr lang="nb-NO" dirty="0" err="1"/>
              <a:t>tasitat</a:t>
            </a:r>
            <a:r>
              <a:rPr lang="nb-NO" dirty="0"/>
              <a:t> </a:t>
            </a:r>
            <a:r>
              <a:rPr lang="nb-NO" dirty="0" err="1"/>
              <a:t>molore</a:t>
            </a:r>
            <a:r>
              <a:rPr lang="nb-NO" dirty="0"/>
              <a:t> </a:t>
            </a:r>
            <a:r>
              <a:rPr lang="nb-NO" dirty="0" err="1"/>
              <a:t>pa</a:t>
            </a:r>
            <a:r>
              <a:rPr lang="nb-NO" dirty="0"/>
              <a:t> vent aut. </a:t>
            </a:r>
          </a:p>
          <a:p>
            <a:pPr lvl="0"/>
            <a:r>
              <a:rPr lang="nb-NO" dirty="0" err="1"/>
              <a:t>Igendam</a:t>
            </a:r>
            <a:r>
              <a:rPr lang="nb-NO" dirty="0"/>
              <a:t> </a:t>
            </a:r>
            <a:r>
              <a:rPr lang="nb-NO" dirty="0" err="1"/>
              <a:t>que</a:t>
            </a:r>
            <a:r>
              <a:rPr lang="nb-NO" dirty="0"/>
              <a:t> </a:t>
            </a:r>
            <a:r>
              <a:rPr lang="nb-NO" dirty="0" err="1"/>
              <a:t>exeris</a:t>
            </a:r>
            <a:r>
              <a:rPr lang="nb-NO" dirty="0"/>
              <a:t> </a:t>
            </a:r>
            <a:r>
              <a:rPr lang="nb-NO" dirty="0" err="1"/>
              <a:t>voluptis</a:t>
            </a:r>
            <a:r>
              <a:rPr lang="nb-NO" dirty="0"/>
              <a:t> moles as et ut fuga. </a:t>
            </a:r>
            <a:r>
              <a:rPr lang="nb-NO" dirty="0" err="1"/>
              <a:t>Name</a:t>
            </a:r>
            <a:r>
              <a:rPr lang="nb-NO" dirty="0"/>
              <a:t> min </a:t>
            </a:r>
            <a:r>
              <a:rPr lang="nb-NO" dirty="0" err="1"/>
              <a:t>nihit</a:t>
            </a:r>
            <a:r>
              <a:rPr lang="nb-NO" dirty="0"/>
              <a:t>, </a:t>
            </a:r>
            <a:r>
              <a:rPr lang="nb-NO" dirty="0" err="1"/>
              <a:t>volupta</a:t>
            </a:r>
            <a:r>
              <a:rPr lang="nb-NO" dirty="0"/>
              <a:t> </a:t>
            </a:r>
            <a:r>
              <a:rPr lang="nb-NO" dirty="0" err="1"/>
              <a:t>volorum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fugia</a:t>
            </a:r>
            <a:r>
              <a:rPr lang="nb-NO" dirty="0"/>
              <a:t> nam </a:t>
            </a:r>
            <a:r>
              <a:rPr lang="nb-NO" dirty="0" err="1"/>
              <a:t>inciisciis</a:t>
            </a:r>
            <a:r>
              <a:rPr lang="nb-NO" dirty="0"/>
              <a:t> </a:t>
            </a:r>
            <a:r>
              <a:rPr lang="nb-NO" dirty="0" err="1"/>
              <a:t>parum</a:t>
            </a:r>
            <a:r>
              <a:rPr lang="nb-NO" dirty="0"/>
              <a:t>, </a:t>
            </a:r>
            <a:r>
              <a:rPr lang="nb-NO" dirty="0" err="1"/>
              <a:t>nobis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vendae</a:t>
            </a:r>
            <a:r>
              <a:rPr lang="nb-NO" dirty="0"/>
              <a:t>. </a:t>
            </a:r>
          </a:p>
          <a:p>
            <a:pPr lvl="0"/>
            <a:r>
              <a:rPr lang="nb-NO" dirty="0"/>
              <a:t>Et </a:t>
            </a:r>
            <a:r>
              <a:rPr lang="nb-NO" dirty="0" err="1"/>
              <a:t>volore</a:t>
            </a:r>
            <a:r>
              <a:rPr lang="nb-NO" dirty="0"/>
              <a:t> </a:t>
            </a:r>
            <a:r>
              <a:rPr lang="nb-NO" dirty="0" err="1"/>
              <a:t>rehenimus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quia</a:t>
            </a:r>
            <a:r>
              <a:rPr lang="nb-NO" dirty="0"/>
              <a:t> </a:t>
            </a:r>
            <a:r>
              <a:rPr lang="nb-NO" dirty="0" err="1"/>
              <a:t>dolenis</a:t>
            </a:r>
            <a:r>
              <a:rPr lang="nb-NO" dirty="0"/>
              <a:t> et a ­</a:t>
            </a:r>
            <a:r>
              <a:rPr lang="nb-NO" dirty="0" err="1"/>
              <a:t>consedi</a:t>
            </a:r>
            <a:r>
              <a:rPr lang="nb-NO" dirty="0"/>
              <a:t> </a:t>
            </a:r>
            <a:r>
              <a:rPr lang="nb-NO" dirty="0" err="1"/>
              <a:t>tasitat</a:t>
            </a:r>
            <a:r>
              <a:rPr lang="nb-NO" dirty="0"/>
              <a:t> </a:t>
            </a:r>
            <a:r>
              <a:rPr lang="nb-NO" dirty="0" err="1"/>
              <a:t>molore</a:t>
            </a:r>
            <a:r>
              <a:rPr lang="nb-NO" dirty="0"/>
              <a:t> </a:t>
            </a:r>
            <a:r>
              <a:rPr lang="nb-NO" dirty="0" err="1"/>
              <a:t>pa</a:t>
            </a:r>
            <a:r>
              <a:rPr lang="nb-NO" dirty="0"/>
              <a:t> vent aut.</a:t>
            </a:r>
          </a:p>
          <a:p>
            <a:pPr lvl="0"/>
            <a:endParaRPr lang="nb-NO" dirty="0"/>
          </a:p>
        </p:txBody>
      </p:sp>
      <p:sp>
        <p:nvSpPr>
          <p:cNvPr id="3" name="Text Placeholder 37">
            <a:extLst>
              <a:ext uri="{FF2B5EF4-FFF2-40B4-BE49-F238E27FC236}">
                <a16:creationId xmlns:a16="http://schemas.microsoft.com/office/drawing/2014/main" id="{F30BEFB8-1C4E-0BB4-25CC-E2D97307CE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31555" y="2617304"/>
            <a:ext cx="5022447" cy="332629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4pPr marL="1371600" indent="0">
              <a:buNone/>
              <a:defRPr/>
            </a:lvl4pPr>
          </a:lstStyle>
          <a:p>
            <a:pPr lvl="0"/>
            <a:r>
              <a:rPr lang="nb-NO" dirty="0" err="1"/>
              <a:t>Igendam</a:t>
            </a:r>
            <a:r>
              <a:rPr lang="nb-NO" dirty="0"/>
              <a:t> </a:t>
            </a:r>
            <a:r>
              <a:rPr lang="nb-NO" dirty="0" err="1"/>
              <a:t>que</a:t>
            </a:r>
            <a:r>
              <a:rPr lang="nb-NO" dirty="0"/>
              <a:t> </a:t>
            </a:r>
            <a:r>
              <a:rPr lang="nb-NO" dirty="0" err="1"/>
              <a:t>exeris</a:t>
            </a:r>
            <a:r>
              <a:rPr lang="nb-NO" dirty="0"/>
              <a:t> </a:t>
            </a:r>
            <a:r>
              <a:rPr lang="nb-NO" dirty="0" err="1"/>
              <a:t>voluptis</a:t>
            </a:r>
            <a:r>
              <a:rPr lang="nb-NO" dirty="0"/>
              <a:t> moles as et ut fuga. </a:t>
            </a:r>
            <a:r>
              <a:rPr lang="nb-NO" dirty="0" err="1"/>
              <a:t>Name</a:t>
            </a:r>
            <a:r>
              <a:rPr lang="nb-NO" dirty="0"/>
              <a:t> min </a:t>
            </a:r>
            <a:r>
              <a:rPr lang="nb-NO" dirty="0" err="1"/>
              <a:t>nihit</a:t>
            </a:r>
            <a:r>
              <a:rPr lang="nb-NO" dirty="0"/>
              <a:t>, </a:t>
            </a:r>
            <a:r>
              <a:rPr lang="nb-NO" dirty="0" err="1"/>
              <a:t>volupta</a:t>
            </a:r>
            <a:r>
              <a:rPr lang="nb-NO" dirty="0"/>
              <a:t> </a:t>
            </a:r>
            <a:r>
              <a:rPr lang="nb-NO" dirty="0" err="1"/>
              <a:t>volorum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fugia</a:t>
            </a:r>
            <a:r>
              <a:rPr lang="nb-NO" dirty="0"/>
              <a:t> nam </a:t>
            </a:r>
            <a:r>
              <a:rPr lang="nb-NO" dirty="0" err="1"/>
              <a:t>inciisciis</a:t>
            </a:r>
            <a:r>
              <a:rPr lang="nb-NO" dirty="0"/>
              <a:t> </a:t>
            </a:r>
            <a:r>
              <a:rPr lang="nb-NO" dirty="0" err="1"/>
              <a:t>parum</a:t>
            </a:r>
            <a:r>
              <a:rPr lang="nb-NO" dirty="0"/>
              <a:t>, </a:t>
            </a:r>
            <a:r>
              <a:rPr lang="nb-NO" dirty="0" err="1"/>
              <a:t>nobis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vendae</a:t>
            </a:r>
            <a:r>
              <a:rPr lang="nb-NO" dirty="0"/>
              <a:t>. </a:t>
            </a:r>
          </a:p>
          <a:p>
            <a:pPr lvl="0"/>
            <a:r>
              <a:rPr lang="nb-NO" dirty="0"/>
              <a:t>Et </a:t>
            </a:r>
            <a:r>
              <a:rPr lang="nb-NO" dirty="0" err="1"/>
              <a:t>volore</a:t>
            </a:r>
            <a:r>
              <a:rPr lang="nb-NO" dirty="0"/>
              <a:t> </a:t>
            </a:r>
            <a:r>
              <a:rPr lang="nb-NO" dirty="0" err="1"/>
              <a:t>rehenimus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quia</a:t>
            </a:r>
            <a:r>
              <a:rPr lang="nb-NO" dirty="0"/>
              <a:t> </a:t>
            </a:r>
            <a:r>
              <a:rPr lang="nb-NO" dirty="0" err="1"/>
              <a:t>dolenis</a:t>
            </a:r>
            <a:r>
              <a:rPr lang="nb-NO" dirty="0"/>
              <a:t> et a ­</a:t>
            </a:r>
            <a:r>
              <a:rPr lang="nb-NO" dirty="0" err="1"/>
              <a:t>consedi</a:t>
            </a:r>
            <a:r>
              <a:rPr lang="nb-NO" dirty="0"/>
              <a:t> </a:t>
            </a:r>
            <a:r>
              <a:rPr lang="nb-NO" dirty="0" err="1"/>
              <a:t>tasitat</a:t>
            </a:r>
            <a:r>
              <a:rPr lang="nb-NO" dirty="0"/>
              <a:t> </a:t>
            </a:r>
            <a:r>
              <a:rPr lang="nb-NO" dirty="0" err="1"/>
              <a:t>molore</a:t>
            </a:r>
            <a:r>
              <a:rPr lang="nb-NO" dirty="0"/>
              <a:t> </a:t>
            </a:r>
            <a:r>
              <a:rPr lang="nb-NO" dirty="0" err="1"/>
              <a:t>pa</a:t>
            </a:r>
            <a:r>
              <a:rPr lang="nb-NO" dirty="0"/>
              <a:t> vent aut.</a:t>
            </a:r>
          </a:p>
        </p:txBody>
      </p:sp>
    </p:spTree>
    <p:extLst>
      <p:ext uri="{BB962C8B-B14F-4D97-AF65-F5344CB8AC3E}">
        <p14:creationId xmlns:p14="http://schemas.microsoft.com/office/powerpoint/2010/main" val="26292741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ubheading and on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86FD7-DA4D-26AF-7FB5-77CCE5826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0"/>
            <a:ext cx="10515802" cy="120594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C4BC120-FC5E-4C51-45AD-CD3E4B481D3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7711" y="2069522"/>
            <a:ext cx="1800000" cy="64967"/>
          </a:xfrm>
          <a:prstGeom prst="rect">
            <a:avLst/>
          </a:prstGeom>
        </p:spPr>
      </p:pic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8921FBA9-4AB0-0AB9-24C8-9CB0BEF4CA1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3521525"/>
            <a:ext cx="10515600" cy="2422076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4pPr marL="1371600" indent="0">
              <a:buNone/>
              <a:defRPr/>
            </a:lvl4pPr>
          </a:lstStyle>
          <a:p>
            <a:pPr lvl="0"/>
            <a:r>
              <a:rPr lang="nb-NO" dirty="0" err="1"/>
              <a:t>Igendam</a:t>
            </a:r>
            <a:r>
              <a:rPr lang="nb-NO" dirty="0"/>
              <a:t> </a:t>
            </a:r>
            <a:r>
              <a:rPr lang="nb-NO" dirty="0" err="1"/>
              <a:t>que</a:t>
            </a:r>
            <a:r>
              <a:rPr lang="nb-NO" dirty="0"/>
              <a:t> </a:t>
            </a:r>
            <a:r>
              <a:rPr lang="nb-NO" dirty="0" err="1"/>
              <a:t>exeris</a:t>
            </a:r>
            <a:r>
              <a:rPr lang="nb-NO" dirty="0"/>
              <a:t> </a:t>
            </a:r>
            <a:r>
              <a:rPr lang="nb-NO" dirty="0" err="1"/>
              <a:t>voluptis</a:t>
            </a:r>
            <a:r>
              <a:rPr lang="nb-NO" dirty="0"/>
              <a:t> moles as et ut fuga. </a:t>
            </a:r>
            <a:r>
              <a:rPr lang="nb-NO" dirty="0" err="1"/>
              <a:t>Name</a:t>
            </a:r>
            <a:r>
              <a:rPr lang="nb-NO" dirty="0"/>
              <a:t> min </a:t>
            </a:r>
            <a:r>
              <a:rPr lang="nb-NO" dirty="0" err="1"/>
              <a:t>nihit</a:t>
            </a:r>
            <a:r>
              <a:rPr lang="nb-NO" dirty="0"/>
              <a:t>, </a:t>
            </a:r>
            <a:r>
              <a:rPr lang="nb-NO" dirty="0" err="1"/>
              <a:t>volupta</a:t>
            </a:r>
            <a:r>
              <a:rPr lang="nb-NO" dirty="0"/>
              <a:t> </a:t>
            </a:r>
            <a:r>
              <a:rPr lang="nb-NO" dirty="0" err="1"/>
              <a:t>volorum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fugia</a:t>
            </a:r>
            <a:r>
              <a:rPr lang="nb-NO" dirty="0"/>
              <a:t> nam </a:t>
            </a:r>
            <a:r>
              <a:rPr lang="nb-NO" dirty="0" err="1"/>
              <a:t>inciisciis</a:t>
            </a:r>
            <a:r>
              <a:rPr lang="nb-NO" dirty="0"/>
              <a:t> </a:t>
            </a:r>
            <a:r>
              <a:rPr lang="nb-NO" dirty="0" err="1"/>
              <a:t>parum</a:t>
            </a:r>
            <a:r>
              <a:rPr lang="nb-NO" dirty="0"/>
              <a:t>, </a:t>
            </a:r>
            <a:r>
              <a:rPr lang="nb-NO" dirty="0" err="1"/>
              <a:t>nobis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vendae</a:t>
            </a:r>
            <a:r>
              <a:rPr lang="nb-NO" dirty="0"/>
              <a:t>. </a:t>
            </a:r>
          </a:p>
          <a:p>
            <a:pPr lvl="0"/>
            <a:r>
              <a:rPr lang="nb-NO" dirty="0"/>
              <a:t>Et </a:t>
            </a:r>
            <a:r>
              <a:rPr lang="nb-NO" dirty="0" err="1"/>
              <a:t>volore</a:t>
            </a:r>
            <a:r>
              <a:rPr lang="nb-NO" dirty="0"/>
              <a:t> </a:t>
            </a:r>
            <a:r>
              <a:rPr lang="nb-NO" dirty="0" err="1"/>
              <a:t>rehenimus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quia</a:t>
            </a:r>
            <a:r>
              <a:rPr lang="nb-NO" dirty="0"/>
              <a:t> </a:t>
            </a:r>
            <a:r>
              <a:rPr lang="nb-NO" dirty="0" err="1"/>
              <a:t>dolenis</a:t>
            </a:r>
            <a:r>
              <a:rPr lang="nb-NO" dirty="0"/>
              <a:t> et a ­</a:t>
            </a:r>
            <a:r>
              <a:rPr lang="nb-NO" dirty="0" err="1"/>
              <a:t>consedi</a:t>
            </a:r>
            <a:r>
              <a:rPr lang="nb-NO" dirty="0"/>
              <a:t> </a:t>
            </a:r>
            <a:r>
              <a:rPr lang="nb-NO" dirty="0" err="1"/>
              <a:t>tasitat</a:t>
            </a:r>
            <a:r>
              <a:rPr lang="nb-NO" dirty="0"/>
              <a:t> </a:t>
            </a:r>
            <a:r>
              <a:rPr lang="nb-NO" dirty="0" err="1"/>
              <a:t>molore</a:t>
            </a:r>
            <a:r>
              <a:rPr lang="nb-NO" dirty="0"/>
              <a:t> </a:t>
            </a:r>
            <a:r>
              <a:rPr lang="nb-NO" dirty="0" err="1"/>
              <a:t>pa</a:t>
            </a:r>
            <a:r>
              <a:rPr lang="nb-NO" dirty="0"/>
              <a:t> vent aut. </a:t>
            </a:r>
          </a:p>
          <a:p>
            <a:pPr lvl="0"/>
            <a:r>
              <a:rPr lang="nb-NO" dirty="0"/>
              <a:t>Et </a:t>
            </a:r>
            <a:r>
              <a:rPr lang="nb-NO" dirty="0" err="1"/>
              <a:t>volore</a:t>
            </a:r>
            <a:r>
              <a:rPr lang="nb-NO" dirty="0"/>
              <a:t> </a:t>
            </a:r>
            <a:r>
              <a:rPr lang="nb-NO" dirty="0" err="1"/>
              <a:t>rehenimus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quia</a:t>
            </a:r>
            <a:r>
              <a:rPr lang="nb-NO" dirty="0"/>
              <a:t> </a:t>
            </a:r>
            <a:r>
              <a:rPr lang="nb-NO" dirty="0" err="1"/>
              <a:t>dolenis</a:t>
            </a:r>
            <a:r>
              <a:rPr lang="nb-NO" dirty="0"/>
              <a:t> et a ­</a:t>
            </a:r>
            <a:r>
              <a:rPr lang="nb-NO" dirty="0" err="1"/>
              <a:t>consedi</a:t>
            </a:r>
            <a:r>
              <a:rPr lang="nb-NO" dirty="0"/>
              <a:t> </a:t>
            </a:r>
            <a:r>
              <a:rPr lang="nb-NO" dirty="0" err="1"/>
              <a:t>tasitat</a:t>
            </a:r>
            <a:r>
              <a:rPr lang="nb-NO" dirty="0"/>
              <a:t> </a:t>
            </a:r>
            <a:r>
              <a:rPr lang="nb-NO" dirty="0" err="1"/>
              <a:t>molore</a:t>
            </a:r>
            <a:r>
              <a:rPr lang="nb-NO" dirty="0"/>
              <a:t> </a:t>
            </a:r>
            <a:r>
              <a:rPr lang="nb-NO" dirty="0" err="1"/>
              <a:t>pa</a:t>
            </a:r>
            <a:r>
              <a:rPr lang="nb-NO" dirty="0"/>
              <a:t> vent aut.</a:t>
            </a:r>
          </a:p>
          <a:p>
            <a:pPr lvl="0"/>
            <a:endParaRPr lang="nb-NO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8BB4FD5-3BD3-633C-A398-4DA8E3EC269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540864"/>
            <a:ext cx="10515600" cy="98066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Ingress kan stå på en eller to linjer. Gjerne en tekst med bøttevis av dypere mening.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7192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ubheading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86FD7-DA4D-26AF-7FB5-77CCE5826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0"/>
            <a:ext cx="10515802" cy="120594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C4BC120-FC5E-4C51-45AD-CD3E4B481D3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7711" y="2069522"/>
            <a:ext cx="1800000" cy="64967"/>
          </a:xfrm>
          <a:prstGeom prst="rect">
            <a:avLst/>
          </a:prstGeom>
        </p:spPr>
      </p:pic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8921FBA9-4AB0-0AB9-24C8-9CB0BEF4CA1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3521525"/>
            <a:ext cx="5022447" cy="2422076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4pPr marL="1371600" indent="0">
              <a:buNone/>
              <a:defRPr/>
            </a:lvl4pPr>
          </a:lstStyle>
          <a:p>
            <a:pPr lvl="0"/>
            <a:r>
              <a:rPr lang="nb-NO" dirty="0" err="1"/>
              <a:t>Igendam</a:t>
            </a:r>
            <a:r>
              <a:rPr lang="nb-NO" dirty="0"/>
              <a:t> </a:t>
            </a:r>
            <a:r>
              <a:rPr lang="nb-NO" dirty="0" err="1"/>
              <a:t>que</a:t>
            </a:r>
            <a:r>
              <a:rPr lang="nb-NO" dirty="0"/>
              <a:t> </a:t>
            </a:r>
            <a:r>
              <a:rPr lang="nb-NO" dirty="0" err="1"/>
              <a:t>exeris</a:t>
            </a:r>
            <a:r>
              <a:rPr lang="nb-NO" dirty="0"/>
              <a:t> </a:t>
            </a:r>
            <a:r>
              <a:rPr lang="nb-NO" dirty="0" err="1"/>
              <a:t>voluptis</a:t>
            </a:r>
            <a:r>
              <a:rPr lang="nb-NO" dirty="0"/>
              <a:t> moles as et ut fuga. </a:t>
            </a:r>
            <a:r>
              <a:rPr lang="nb-NO" dirty="0" err="1"/>
              <a:t>Name</a:t>
            </a:r>
            <a:r>
              <a:rPr lang="nb-NO" dirty="0"/>
              <a:t> min </a:t>
            </a:r>
            <a:r>
              <a:rPr lang="nb-NO" dirty="0" err="1"/>
              <a:t>nihit</a:t>
            </a:r>
            <a:r>
              <a:rPr lang="nb-NO" dirty="0"/>
              <a:t>, </a:t>
            </a:r>
            <a:r>
              <a:rPr lang="nb-NO" dirty="0" err="1"/>
              <a:t>volupta</a:t>
            </a:r>
            <a:r>
              <a:rPr lang="nb-NO" dirty="0"/>
              <a:t> </a:t>
            </a:r>
            <a:r>
              <a:rPr lang="nb-NO" dirty="0" err="1"/>
              <a:t>volorum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fugia</a:t>
            </a:r>
            <a:r>
              <a:rPr lang="nb-NO" dirty="0"/>
              <a:t> nam </a:t>
            </a:r>
            <a:r>
              <a:rPr lang="nb-NO" dirty="0" err="1"/>
              <a:t>inciisciis</a:t>
            </a:r>
            <a:r>
              <a:rPr lang="nb-NO" dirty="0"/>
              <a:t> </a:t>
            </a:r>
            <a:r>
              <a:rPr lang="nb-NO" dirty="0" err="1"/>
              <a:t>parum</a:t>
            </a:r>
            <a:r>
              <a:rPr lang="nb-NO" dirty="0"/>
              <a:t>, </a:t>
            </a:r>
            <a:r>
              <a:rPr lang="nb-NO" dirty="0" err="1"/>
              <a:t>nobis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vendae</a:t>
            </a:r>
            <a:r>
              <a:rPr lang="nb-NO" dirty="0"/>
              <a:t>. </a:t>
            </a:r>
          </a:p>
          <a:p>
            <a:pPr lvl="0"/>
            <a:r>
              <a:rPr lang="nb-NO" dirty="0"/>
              <a:t>Et </a:t>
            </a:r>
            <a:r>
              <a:rPr lang="nb-NO" dirty="0" err="1"/>
              <a:t>volore</a:t>
            </a:r>
            <a:r>
              <a:rPr lang="nb-NO" dirty="0"/>
              <a:t> </a:t>
            </a:r>
            <a:r>
              <a:rPr lang="nb-NO" dirty="0" err="1"/>
              <a:t>rehenimus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quia</a:t>
            </a:r>
            <a:r>
              <a:rPr lang="nb-NO" dirty="0"/>
              <a:t> </a:t>
            </a:r>
            <a:r>
              <a:rPr lang="nb-NO" dirty="0" err="1"/>
              <a:t>dolenis</a:t>
            </a:r>
            <a:r>
              <a:rPr lang="nb-NO" dirty="0"/>
              <a:t> et a ­</a:t>
            </a:r>
            <a:r>
              <a:rPr lang="nb-NO" dirty="0" err="1"/>
              <a:t>consedi</a:t>
            </a:r>
            <a:r>
              <a:rPr lang="nb-NO" dirty="0"/>
              <a:t> </a:t>
            </a:r>
            <a:r>
              <a:rPr lang="nb-NO" dirty="0" err="1"/>
              <a:t>tasitat</a:t>
            </a:r>
            <a:r>
              <a:rPr lang="nb-NO" dirty="0"/>
              <a:t> </a:t>
            </a:r>
            <a:r>
              <a:rPr lang="nb-NO" dirty="0" err="1"/>
              <a:t>molore</a:t>
            </a:r>
            <a:r>
              <a:rPr lang="nb-NO" dirty="0"/>
              <a:t> </a:t>
            </a:r>
            <a:r>
              <a:rPr lang="nb-NO" dirty="0" err="1"/>
              <a:t>pa</a:t>
            </a:r>
            <a:r>
              <a:rPr lang="nb-NO" dirty="0"/>
              <a:t> vent aut. </a:t>
            </a:r>
          </a:p>
          <a:p>
            <a:pPr lvl="0"/>
            <a:r>
              <a:rPr lang="nb-NO" dirty="0"/>
              <a:t>Et </a:t>
            </a:r>
            <a:r>
              <a:rPr lang="nb-NO" dirty="0" err="1"/>
              <a:t>volore</a:t>
            </a:r>
            <a:r>
              <a:rPr lang="nb-NO" dirty="0"/>
              <a:t> </a:t>
            </a:r>
            <a:r>
              <a:rPr lang="nb-NO" dirty="0" err="1"/>
              <a:t>rehenimus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quia</a:t>
            </a:r>
            <a:r>
              <a:rPr lang="nb-NO" dirty="0"/>
              <a:t> </a:t>
            </a:r>
            <a:r>
              <a:rPr lang="nb-NO" dirty="0" err="1"/>
              <a:t>dolenis</a:t>
            </a:r>
            <a:r>
              <a:rPr lang="nb-NO" dirty="0"/>
              <a:t> et a ­</a:t>
            </a:r>
            <a:r>
              <a:rPr lang="nb-NO" dirty="0" err="1"/>
              <a:t>consedi</a:t>
            </a:r>
            <a:r>
              <a:rPr lang="nb-NO" dirty="0"/>
              <a:t> </a:t>
            </a:r>
            <a:r>
              <a:rPr lang="nb-NO" dirty="0" err="1"/>
              <a:t>tasitat</a:t>
            </a:r>
            <a:r>
              <a:rPr lang="nb-NO" dirty="0"/>
              <a:t> </a:t>
            </a:r>
            <a:r>
              <a:rPr lang="nb-NO" dirty="0" err="1"/>
              <a:t>molore</a:t>
            </a:r>
            <a:r>
              <a:rPr lang="nb-NO" dirty="0"/>
              <a:t> </a:t>
            </a:r>
            <a:r>
              <a:rPr lang="nb-NO" dirty="0" err="1"/>
              <a:t>pa</a:t>
            </a:r>
            <a:r>
              <a:rPr lang="nb-NO" dirty="0"/>
              <a:t> vent aut.</a:t>
            </a:r>
          </a:p>
          <a:p>
            <a:pPr lvl="0"/>
            <a:endParaRPr lang="nb-NO" dirty="0"/>
          </a:p>
        </p:txBody>
      </p:sp>
      <p:sp>
        <p:nvSpPr>
          <p:cNvPr id="3" name="Text Placeholder 37">
            <a:extLst>
              <a:ext uri="{FF2B5EF4-FFF2-40B4-BE49-F238E27FC236}">
                <a16:creationId xmlns:a16="http://schemas.microsoft.com/office/drawing/2014/main" id="{F30BEFB8-1C4E-0BB4-25CC-E2D97307CE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31555" y="3521525"/>
            <a:ext cx="5022447" cy="242207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4pPr marL="1371600" indent="0">
              <a:buNone/>
              <a:defRPr/>
            </a:lvl4pPr>
          </a:lstStyle>
          <a:p>
            <a:pPr lvl="0"/>
            <a:r>
              <a:rPr lang="nb-NO" dirty="0" err="1"/>
              <a:t>Igendam</a:t>
            </a:r>
            <a:r>
              <a:rPr lang="nb-NO" dirty="0"/>
              <a:t> </a:t>
            </a:r>
            <a:r>
              <a:rPr lang="nb-NO" dirty="0" err="1"/>
              <a:t>que</a:t>
            </a:r>
            <a:r>
              <a:rPr lang="nb-NO" dirty="0"/>
              <a:t> </a:t>
            </a:r>
            <a:r>
              <a:rPr lang="nb-NO" dirty="0" err="1"/>
              <a:t>exeris</a:t>
            </a:r>
            <a:r>
              <a:rPr lang="nb-NO" dirty="0"/>
              <a:t> </a:t>
            </a:r>
            <a:r>
              <a:rPr lang="nb-NO" dirty="0" err="1"/>
              <a:t>voluptis</a:t>
            </a:r>
            <a:r>
              <a:rPr lang="nb-NO" dirty="0"/>
              <a:t> moles as et ut fuga. </a:t>
            </a:r>
            <a:r>
              <a:rPr lang="nb-NO" dirty="0" err="1"/>
              <a:t>Name</a:t>
            </a:r>
            <a:r>
              <a:rPr lang="nb-NO" dirty="0"/>
              <a:t> min </a:t>
            </a:r>
            <a:r>
              <a:rPr lang="nb-NO" dirty="0" err="1"/>
              <a:t>nihit</a:t>
            </a:r>
            <a:r>
              <a:rPr lang="nb-NO" dirty="0"/>
              <a:t>, </a:t>
            </a:r>
            <a:r>
              <a:rPr lang="nb-NO" dirty="0" err="1"/>
              <a:t>volupta</a:t>
            </a:r>
            <a:r>
              <a:rPr lang="nb-NO" dirty="0"/>
              <a:t> </a:t>
            </a:r>
            <a:r>
              <a:rPr lang="nb-NO" dirty="0" err="1"/>
              <a:t>volorum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fugia</a:t>
            </a:r>
            <a:r>
              <a:rPr lang="nb-NO" dirty="0"/>
              <a:t> nam </a:t>
            </a:r>
            <a:r>
              <a:rPr lang="nb-NO" dirty="0" err="1"/>
              <a:t>inciisciis</a:t>
            </a:r>
            <a:r>
              <a:rPr lang="nb-NO" dirty="0"/>
              <a:t> </a:t>
            </a:r>
            <a:r>
              <a:rPr lang="nb-NO" dirty="0" err="1"/>
              <a:t>parum</a:t>
            </a:r>
            <a:r>
              <a:rPr lang="nb-NO" dirty="0"/>
              <a:t>, </a:t>
            </a:r>
            <a:r>
              <a:rPr lang="nb-NO" dirty="0" err="1"/>
              <a:t>nobis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vendae</a:t>
            </a:r>
            <a:r>
              <a:rPr lang="nb-NO" dirty="0"/>
              <a:t>. </a:t>
            </a:r>
          </a:p>
          <a:p>
            <a:pPr lvl="0"/>
            <a:r>
              <a:rPr lang="nb-NO" dirty="0"/>
              <a:t>Et </a:t>
            </a:r>
            <a:r>
              <a:rPr lang="nb-NO" dirty="0" err="1"/>
              <a:t>volore</a:t>
            </a:r>
            <a:r>
              <a:rPr lang="nb-NO" dirty="0"/>
              <a:t> </a:t>
            </a:r>
            <a:r>
              <a:rPr lang="nb-NO" dirty="0" err="1"/>
              <a:t>rehenimus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quia</a:t>
            </a:r>
            <a:r>
              <a:rPr lang="nb-NO" dirty="0"/>
              <a:t> </a:t>
            </a:r>
            <a:r>
              <a:rPr lang="nb-NO" dirty="0" err="1"/>
              <a:t>dolenis</a:t>
            </a:r>
            <a:r>
              <a:rPr lang="nb-NO" dirty="0"/>
              <a:t> et a ­</a:t>
            </a:r>
            <a:r>
              <a:rPr lang="nb-NO" dirty="0" err="1"/>
              <a:t>consedi</a:t>
            </a:r>
            <a:r>
              <a:rPr lang="nb-NO" dirty="0"/>
              <a:t> </a:t>
            </a:r>
            <a:r>
              <a:rPr lang="nb-NO" dirty="0" err="1"/>
              <a:t>tasitat</a:t>
            </a:r>
            <a:r>
              <a:rPr lang="nb-NO" dirty="0"/>
              <a:t> </a:t>
            </a:r>
            <a:r>
              <a:rPr lang="nb-NO" dirty="0" err="1"/>
              <a:t>molore</a:t>
            </a:r>
            <a:r>
              <a:rPr lang="nb-NO" dirty="0"/>
              <a:t> </a:t>
            </a:r>
            <a:r>
              <a:rPr lang="nb-NO" dirty="0" err="1"/>
              <a:t>pa</a:t>
            </a:r>
            <a:r>
              <a:rPr lang="nb-NO" dirty="0"/>
              <a:t> vent aut.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8BB4FD5-3BD3-633C-A398-4DA8E3EC269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540864"/>
            <a:ext cx="10515600" cy="98066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Ingress kan stå på en eller to linjer. Gjerne en tekst med bøttevis av dypere mening.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16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rvice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BC44D67-4295-3109-6987-3BA3FC0C2C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02538" y="3342323"/>
            <a:ext cx="3751262" cy="283464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CADAD99-8A1B-E97F-AF57-EA4ABAC3EB0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08888" y="431075"/>
            <a:ext cx="3744912" cy="267788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74D4CE3-E386-018A-3F6D-8C3C70102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745523" cy="16624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6516011-BFBA-F083-BFAA-B80D9E9168E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7711" y="2433957"/>
            <a:ext cx="1800000" cy="6496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02344B3-08AE-3907-0E3E-ACA7D4EBC2D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199" y="2994991"/>
            <a:ext cx="5745523" cy="98066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Ingress kan stå på to til tre linjer. Gjerne en tekst med mening.</a:t>
            </a:r>
            <a:endParaRPr lang="en-US" dirty="0"/>
          </a:p>
        </p:txBody>
      </p:sp>
      <p:sp>
        <p:nvSpPr>
          <p:cNvPr id="13" name="Text Placeholder 37">
            <a:extLst>
              <a:ext uri="{FF2B5EF4-FFF2-40B4-BE49-F238E27FC236}">
                <a16:creationId xmlns:a16="http://schemas.microsoft.com/office/drawing/2014/main" id="{AC9B9C23-173C-73D9-D605-BE8C661DC3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4005816"/>
            <a:ext cx="5745522" cy="230222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4pPr marL="1371600" indent="0">
              <a:buNone/>
              <a:defRPr/>
            </a:lvl4pPr>
          </a:lstStyle>
          <a:p>
            <a:pPr lvl="0"/>
            <a:r>
              <a:rPr lang="nb-NO" dirty="0" err="1"/>
              <a:t>Igendam</a:t>
            </a:r>
            <a:r>
              <a:rPr lang="nb-NO" dirty="0"/>
              <a:t> </a:t>
            </a:r>
            <a:r>
              <a:rPr lang="nb-NO" dirty="0" err="1"/>
              <a:t>que</a:t>
            </a:r>
            <a:r>
              <a:rPr lang="nb-NO" dirty="0"/>
              <a:t> </a:t>
            </a:r>
            <a:r>
              <a:rPr lang="nb-NO" dirty="0" err="1"/>
              <a:t>exeris</a:t>
            </a:r>
            <a:r>
              <a:rPr lang="nb-NO" dirty="0"/>
              <a:t> </a:t>
            </a:r>
            <a:r>
              <a:rPr lang="nb-NO" dirty="0" err="1"/>
              <a:t>voluptis</a:t>
            </a:r>
            <a:r>
              <a:rPr lang="nb-NO" dirty="0"/>
              <a:t> moles as et ut fuga. </a:t>
            </a:r>
            <a:r>
              <a:rPr lang="nb-NO" dirty="0" err="1"/>
              <a:t>Name</a:t>
            </a:r>
            <a:r>
              <a:rPr lang="nb-NO" dirty="0"/>
              <a:t> min </a:t>
            </a:r>
            <a:r>
              <a:rPr lang="nb-NO" dirty="0" err="1"/>
              <a:t>nihit</a:t>
            </a:r>
            <a:r>
              <a:rPr lang="nb-NO" dirty="0"/>
              <a:t>, </a:t>
            </a:r>
            <a:r>
              <a:rPr lang="nb-NO" dirty="0" err="1"/>
              <a:t>volupta</a:t>
            </a:r>
            <a:r>
              <a:rPr lang="nb-NO" dirty="0"/>
              <a:t> </a:t>
            </a:r>
            <a:r>
              <a:rPr lang="nb-NO" dirty="0" err="1"/>
              <a:t>volorum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fugia</a:t>
            </a:r>
            <a:r>
              <a:rPr lang="nb-NO" dirty="0"/>
              <a:t> nam </a:t>
            </a:r>
            <a:r>
              <a:rPr lang="nb-NO" dirty="0" err="1"/>
              <a:t>inciisciis</a:t>
            </a:r>
            <a:r>
              <a:rPr lang="nb-NO" dirty="0"/>
              <a:t> </a:t>
            </a:r>
            <a:r>
              <a:rPr lang="nb-NO" dirty="0" err="1"/>
              <a:t>parum</a:t>
            </a:r>
            <a:r>
              <a:rPr lang="nb-NO" dirty="0"/>
              <a:t>, </a:t>
            </a:r>
            <a:r>
              <a:rPr lang="nb-NO" dirty="0" err="1"/>
              <a:t>nobis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vendae</a:t>
            </a:r>
            <a:r>
              <a:rPr lang="nb-NO" dirty="0"/>
              <a:t>. </a:t>
            </a:r>
          </a:p>
          <a:p>
            <a:pPr lvl="0"/>
            <a:r>
              <a:rPr lang="nb-NO" dirty="0"/>
              <a:t>Et </a:t>
            </a:r>
            <a:r>
              <a:rPr lang="nb-NO" dirty="0" err="1"/>
              <a:t>volore</a:t>
            </a:r>
            <a:r>
              <a:rPr lang="nb-NO" dirty="0"/>
              <a:t> </a:t>
            </a:r>
            <a:r>
              <a:rPr lang="nb-NO" dirty="0" err="1"/>
              <a:t>rehenimus</a:t>
            </a:r>
            <a:r>
              <a:rPr lang="nb-NO" dirty="0"/>
              <a:t> </a:t>
            </a:r>
            <a:r>
              <a:rPr lang="nb-NO" dirty="0" err="1"/>
              <a:t>aut</a:t>
            </a:r>
            <a:r>
              <a:rPr lang="nb-NO" dirty="0"/>
              <a:t> </a:t>
            </a:r>
            <a:r>
              <a:rPr lang="nb-NO" dirty="0" err="1"/>
              <a:t>quia</a:t>
            </a:r>
            <a:r>
              <a:rPr lang="nb-NO" dirty="0"/>
              <a:t> </a:t>
            </a:r>
            <a:r>
              <a:rPr lang="nb-NO" dirty="0" err="1"/>
              <a:t>dolenis</a:t>
            </a:r>
            <a:r>
              <a:rPr lang="nb-NO" dirty="0"/>
              <a:t> et a ­</a:t>
            </a:r>
            <a:r>
              <a:rPr lang="nb-NO" dirty="0" err="1"/>
              <a:t>consedi</a:t>
            </a:r>
            <a:r>
              <a:rPr lang="nb-NO" dirty="0"/>
              <a:t> </a:t>
            </a:r>
            <a:r>
              <a:rPr lang="nb-NO" dirty="0" err="1"/>
              <a:t>tasitat</a:t>
            </a:r>
            <a:r>
              <a:rPr lang="nb-NO" dirty="0"/>
              <a:t> </a:t>
            </a:r>
            <a:r>
              <a:rPr lang="nb-NO" dirty="0" err="1"/>
              <a:t>molore</a:t>
            </a:r>
            <a:r>
              <a:rPr lang="nb-NO" dirty="0"/>
              <a:t> </a:t>
            </a:r>
            <a:r>
              <a:rPr lang="nb-NO" dirty="0" err="1"/>
              <a:t>pa</a:t>
            </a:r>
            <a:r>
              <a:rPr lang="nb-NO" dirty="0"/>
              <a:t> vent aut.</a:t>
            </a:r>
          </a:p>
        </p:txBody>
      </p:sp>
    </p:spTree>
    <p:extLst>
      <p:ext uri="{BB962C8B-B14F-4D97-AF65-F5344CB8AC3E}">
        <p14:creationId xmlns:p14="http://schemas.microsoft.com/office/powerpoint/2010/main" val="3238992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cree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B50CFCA-7DAD-26C9-D820-1EBBE12151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9938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366054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E9F85-E12D-E4F9-CF5E-EA3EFB9C1B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96098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50028D7-C03C-F006-8B32-2F37BA8CE5B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04661" y="4136859"/>
            <a:ext cx="1800000" cy="6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34316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with sub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E9F85-E12D-E4F9-CF5E-EA3EFB9C1B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11176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F53740-F512-1A7A-0EC3-AB751DEBA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13377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50028D7-C03C-F006-8B32-2F37BA8CE5B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04661" y="3851937"/>
            <a:ext cx="1800000" cy="6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87891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sub and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E9F85-E12D-E4F9-CF5E-EA3EFB9C1B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566" y="813973"/>
            <a:ext cx="614449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F53740-F512-1A7A-0EC3-AB751DEBA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4566" y="3841544"/>
            <a:ext cx="614449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9A88DA3-5FB5-D150-9F88-4530E7EE945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67662" y="1697492"/>
            <a:ext cx="3279775" cy="327818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Ikon/</a:t>
            </a:r>
            <a:r>
              <a:rPr lang="en-US" dirty="0" err="1"/>
              <a:t>illustrasjon</a:t>
            </a:r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99DB56B-4D6F-374C-46F2-B3257B2A9B0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6566" y="3401365"/>
            <a:ext cx="1800000" cy="6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77611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sa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4EE727C-7E62-E4D7-F6D2-542DA98BE3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56000" y="143330"/>
            <a:ext cx="1908000" cy="158096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7" name="Picture Placeholder 7">
            <a:extLst>
              <a:ext uri="{FF2B5EF4-FFF2-40B4-BE49-F238E27FC236}">
                <a16:creationId xmlns:a16="http://schemas.microsoft.com/office/drawing/2014/main" id="{D21DBCC5-2186-2F9E-396B-2D2A1F7087E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56000" y="1808753"/>
            <a:ext cx="1908000" cy="158096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3" name="Picture Placeholder 7">
            <a:extLst>
              <a:ext uri="{FF2B5EF4-FFF2-40B4-BE49-F238E27FC236}">
                <a16:creationId xmlns:a16="http://schemas.microsoft.com/office/drawing/2014/main" id="{022B996C-5529-4584-5ADF-6D275F60648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56000" y="3467962"/>
            <a:ext cx="1908000" cy="158096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9" name="Picture Placeholder 7">
            <a:extLst>
              <a:ext uri="{FF2B5EF4-FFF2-40B4-BE49-F238E27FC236}">
                <a16:creationId xmlns:a16="http://schemas.microsoft.com/office/drawing/2014/main" id="{41436173-BDEB-F748-2987-35A3FC908DB7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56000" y="5133703"/>
            <a:ext cx="1908000" cy="158096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A90A1D62-DCF4-B16D-EEF0-0AC0429013E6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2150452" y="143330"/>
            <a:ext cx="1908000" cy="158096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10DF5122-8510-8273-5D2A-C19C0B222928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2150452" y="1808753"/>
            <a:ext cx="1908000" cy="158096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E1181BEB-1D4F-F970-A07B-6B9AAD90D2F0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2150452" y="3467962"/>
            <a:ext cx="1908000" cy="158096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487AB63C-4281-A814-4E29-7699DB1B8DB1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2150452" y="5133703"/>
            <a:ext cx="1908000" cy="158096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193A9F70-BC5C-5A01-62E7-95D5AE26D283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4144904" y="143330"/>
            <a:ext cx="1908000" cy="158096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1FB327DE-B16D-CDBE-4C7F-4FF40577E00B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4144904" y="1808753"/>
            <a:ext cx="1908000" cy="158096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87D837EE-D282-D452-9A84-5E7BDBA90903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4144904" y="3467962"/>
            <a:ext cx="1908000" cy="158096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ED8A01E8-E948-8054-6361-4CB19B6EF434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4144904" y="5133703"/>
            <a:ext cx="1908000" cy="158096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763CBAE6-2D8A-EBC0-CE54-AEE176E17023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6139356" y="143330"/>
            <a:ext cx="1908000" cy="158096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2E92F670-B716-360B-C1A6-96ED403CB89E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139356" y="1808753"/>
            <a:ext cx="1908000" cy="158096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0ED00F1C-9648-A619-0123-069A3B2A633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139356" y="3467962"/>
            <a:ext cx="1908000" cy="158096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5EEAFA0D-A37F-BDE1-A165-3466BCE5E41B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139356" y="5133703"/>
            <a:ext cx="1908000" cy="158096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F8B2ADBA-F77D-BDF6-594D-8BAE22E5839A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8133550" y="143330"/>
            <a:ext cx="1908000" cy="158096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34FA5F64-6534-8EFE-0C97-D090EDC8D93E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8133550" y="1808753"/>
            <a:ext cx="1908000" cy="158096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3" name="Picture Placeholder 7">
            <a:extLst>
              <a:ext uri="{FF2B5EF4-FFF2-40B4-BE49-F238E27FC236}">
                <a16:creationId xmlns:a16="http://schemas.microsoft.com/office/drawing/2014/main" id="{1B90E9D3-787A-0A28-EAC1-BA627429A171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8133550" y="3467962"/>
            <a:ext cx="1908000" cy="158096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94773676-4A34-5390-044C-A466AF2B53E4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8133550" y="5133703"/>
            <a:ext cx="1908000" cy="158096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5" name="Picture Placeholder 7">
            <a:extLst>
              <a:ext uri="{FF2B5EF4-FFF2-40B4-BE49-F238E27FC236}">
                <a16:creationId xmlns:a16="http://schemas.microsoft.com/office/drawing/2014/main" id="{BC2B7057-7F9E-4647-1F31-F8E39B41C0F3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10128002" y="143330"/>
            <a:ext cx="1908000" cy="158096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D6440F2F-EE48-B94B-14D3-D88736AE8A4D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10128002" y="1808753"/>
            <a:ext cx="1908000" cy="158096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7" name="Picture Placeholder 7">
            <a:extLst>
              <a:ext uri="{FF2B5EF4-FFF2-40B4-BE49-F238E27FC236}">
                <a16:creationId xmlns:a16="http://schemas.microsoft.com/office/drawing/2014/main" id="{2DC773AC-8A4D-F3C2-1E4F-1017F74B014C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0128002" y="3467962"/>
            <a:ext cx="1908000" cy="158096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9D0ED034-B968-5920-6847-620B09F70CEC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10128002" y="5133703"/>
            <a:ext cx="1908000" cy="158096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67828128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&lt;=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16145C25-92AC-8A95-9763-E6815D0446B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364692" y="556530"/>
            <a:ext cx="1433568" cy="143356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5D9AC4D4-B61D-73B4-934C-454136ED567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920232" y="556530"/>
            <a:ext cx="1433568" cy="143356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1" name="Picture Placeholder 7">
            <a:extLst>
              <a:ext uri="{FF2B5EF4-FFF2-40B4-BE49-F238E27FC236}">
                <a16:creationId xmlns:a16="http://schemas.microsoft.com/office/drawing/2014/main" id="{BBE6615C-EAAB-39E7-E7F7-C0598D0641BA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364692" y="2395358"/>
            <a:ext cx="1433568" cy="143356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2" name="Picture Placeholder 7">
            <a:extLst>
              <a:ext uri="{FF2B5EF4-FFF2-40B4-BE49-F238E27FC236}">
                <a16:creationId xmlns:a16="http://schemas.microsoft.com/office/drawing/2014/main" id="{E983AD1D-7EA3-3C3B-4604-1AB9BA4BEB7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920232" y="2395358"/>
            <a:ext cx="1433568" cy="143356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7" name="Picture Placeholder 7">
            <a:extLst>
              <a:ext uri="{FF2B5EF4-FFF2-40B4-BE49-F238E27FC236}">
                <a16:creationId xmlns:a16="http://schemas.microsoft.com/office/drawing/2014/main" id="{FD06957E-492A-20C9-4B96-DA9B0DAFCA14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364692" y="4266528"/>
            <a:ext cx="1433568" cy="143356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8" name="Picture Placeholder 7">
            <a:extLst>
              <a:ext uri="{FF2B5EF4-FFF2-40B4-BE49-F238E27FC236}">
                <a16:creationId xmlns:a16="http://schemas.microsoft.com/office/drawing/2014/main" id="{9399CD7B-BC52-AEF7-CF9C-919153D86F29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920232" y="4266528"/>
            <a:ext cx="1433568" cy="143356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CF4ECB61-A5EE-3E5B-CF9F-F0EAAE4FC9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71143"/>
            <a:ext cx="6642345" cy="1325563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 err="1"/>
              <a:t>Teamet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075D0E53-7292-75B0-E4C5-C878EE14E6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64691" y="5758875"/>
            <a:ext cx="1433567" cy="343504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, </a:t>
            </a:r>
            <a:r>
              <a:rPr lang="en-US" dirty="0" err="1"/>
              <a:t>Tittel</a:t>
            </a:r>
            <a:endParaRPr lang="en-US" dirty="0"/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1017C8B2-F109-97A7-4803-A2FC629C08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920232" y="5758875"/>
            <a:ext cx="1433567" cy="343504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, </a:t>
            </a:r>
            <a:r>
              <a:rPr lang="en-US" dirty="0" err="1"/>
              <a:t>Tittel</a:t>
            </a:r>
            <a:endParaRPr lang="en-US" dirty="0"/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57AF1EC2-9BA8-AB0A-3286-C0F4FB18191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64691" y="3887705"/>
            <a:ext cx="1433567" cy="343504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, </a:t>
            </a:r>
            <a:r>
              <a:rPr lang="en-US" dirty="0" err="1"/>
              <a:t>Tittel</a:t>
            </a:r>
            <a:endParaRPr lang="en-US" dirty="0"/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59DA27B3-9E3B-AFDD-63AF-EE724826FE0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920232" y="3887705"/>
            <a:ext cx="1433567" cy="343504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, </a:t>
            </a:r>
            <a:r>
              <a:rPr lang="en-US" dirty="0" err="1"/>
              <a:t>Tittel</a:t>
            </a:r>
            <a:endParaRPr lang="en-US" dirty="0"/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8EE244AC-92F1-7194-F559-C5978905AD8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364691" y="2048877"/>
            <a:ext cx="1433567" cy="343504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, </a:t>
            </a:r>
            <a:r>
              <a:rPr lang="en-US" dirty="0" err="1"/>
              <a:t>Tittel</a:t>
            </a:r>
            <a:endParaRPr lang="en-US" dirty="0"/>
          </a:p>
        </p:txBody>
      </p:sp>
      <p:sp>
        <p:nvSpPr>
          <p:cNvPr id="55" name="Text Placeholder 8">
            <a:extLst>
              <a:ext uri="{FF2B5EF4-FFF2-40B4-BE49-F238E27FC236}">
                <a16:creationId xmlns:a16="http://schemas.microsoft.com/office/drawing/2014/main" id="{0FC72AAD-35E7-FEA5-5611-525A86EBDB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920232" y="2048877"/>
            <a:ext cx="1433567" cy="343504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, </a:t>
            </a:r>
            <a:r>
              <a:rPr lang="en-US" dirty="0" err="1"/>
              <a:t>Tittel</a:t>
            </a:r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EA608DF-6EA2-712E-81BE-31383545823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7711" y="2162288"/>
            <a:ext cx="1800000" cy="6496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EECB1-8DEF-E19A-6F70-BBBC245AC6E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199" y="2829339"/>
            <a:ext cx="6642344" cy="98066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Et team skreddersydd for dine behov </a:t>
            </a:r>
            <a:br>
              <a:rPr lang="nb-NO" dirty="0"/>
            </a:br>
            <a:r>
              <a:rPr lang="nb-NO" dirty="0"/>
              <a:t>– med deg i hovedrollen.</a:t>
            </a:r>
            <a:endParaRPr lang="en-US" dirty="0"/>
          </a:p>
        </p:txBody>
      </p:sp>
      <p:sp>
        <p:nvSpPr>
          <p:cNvPr id="4" name="Text Placeholder 37">
            <a:extLst>
              <a:ext uri="{FF2B5EF4-FFF2-40B4-BE49-F238E27FC236}">
                <a16:creationId xmlns:a16="http://schemas.microsoft.com/office/drawing/2014/main" id="{BB740B4E-D576-30C7-902A-BEEE56C736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199" y="3840164"/>
            <a:ext cx="6642343" cy="230222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4pPr marL="1371600" indent="0">
              <a:buNone/>
              <a:defRPr/>
            </a:lvl4pPr>
          </a:lstStyle>
          <a:p>
            <a:pPr lvl="0"/>
            <a:r>
              <a:rPr lang="nb-NO" dirty="0"/>
              <a:t>Våre team er alltid satt sammen av mennesker med den beste kompetansen, erfaringen og grunnlaget til å forstå din bransje og å få din merkevare til å lykkes med sin problemstillinger.</a:t>
            </a:r>
          </a:p>
          <a:p>
            <a:pPr lvl="0"/>
            <a:r>
              <a:rPr lang="nb-NO" dirty="0"/>
              <a:t>Trenger vi ny inspirasjon eller kompetanse har vi det på huset og henter inn andre medarbeidere etter behov.</a:t>
            </a:r>
          </a:p>
        </p:txBody>
      </p:sp>
    </p:spTree>
    <p:extLst>
      <p:ext uri="{BB962C8B-B14F-4D97-AF65-F5344CB8AC3E}">
        <p14:creationId xmlns:p14="http://schemas.microsoft.com/office/powerpoint/2010/main" val="161788427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63ACBA-8C5E-8C02-F170-BF373AF9EC7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699C0B-D755-8675-29B2-005453E7D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46800" tIns="75600" rIns="46800" bIns="7560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11E44E-8175-FEC4-513E-5307C39B6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</a:t>
            </a:r>
            <a:r>
              <a:rPr lang="en-US" dirty="0" err="1"/>
              <a:t>stylksdjskd</a:t>
            </a:r>
            <a:r>
              <a:rPr lang="en-US" dirty="0"/>
              <a:t> </a:t>
            </a:r>
            <a:r>
              <a:rPr lang="en-US" dirty="0" err="1"/>
              <a:t>sldlsdklskd</a:t>
            </a:r>
            <a:r>
              <a:rPr lang="en-US" dirty="0"/>
              <a:t> </a:t>
            </a:r>
            <a:r>
              <a:rPr lang="en-US" dirty="0" err="1"/>
              <a:t>sdlskd</a:t>
            </a:r>
            <a:r>
              <a:rPr lang="en-US" dirty="0"/>
              <a:t> </a:t>
            </a:r>
            <a:r>
              <a:rPr lang="en-US" dirty="0" err="1"/>
              <a:t>sldksldlsdk</a:t>
            </a:r>
            <a:r>
              <a:rPr lang="en-US" dirty="0"/>
              <a:t> ds </a:t>
            </a:r>
            <a:r>
              <a:rPr lang="en-US" dirty="0" err="1"/>
              <a:t>lskd</a:t>
            </a:r>
            <a:r>
              <a:rPr lang="en-US" dirty="0"/>
              <a:t> </a:t>
            </a:r>
            <a:r>
              <a:rPr lang="en-US" dirty="0" err="1"/>
              <a:t>sldk</a:t>
            </a:r>
            <a:r>
              <a:rPr lang="en-US" dirty="0"/>
              <a:t> </a:t>
            </a:r>
            <a:r>
              <a:rPr lang="en-US" dirty="0" err="1"/>
              <a:t>sldk</a:t>
            </a:r>
            <a:r>
              <a:rPr lang="en-US" dirty="0"/>
              <a:t> </a:t>
            </a:r>
            <a:r>
              <a:rPr lang="en-US" dirty="0" err="1"/>
              <a:t>sldk</a:t>
            </a:r>
            <a:r>
              <a:rPr lang="en-US" dirty="0"/>
              <a:t> </a:t>
            </a:r>
            <a:r>
              <a:rPr lang="en-US" dirty="0" err="1"/>
              <a:t>sdlksdes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6604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lang="en-US" sz="2400" kern="1200" dirty="0" smtClean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lang="en-US" sz="1600" kern="1200" dirty="0" smtClean="0">
          <a:solidFill>
            <a:schemeClr val="bg1"/>
          </a:solidFill>
          <a:latin typeface="+mn-lt"/>
          <a:ea typeface="+mn-ea"/>
          <a:cs typeface="Poppins ExtraLight" panose="00000300000000000000" pitchFamily="2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lang="en-US" sz="1600" kern="1200" dirty="0" smtClean="0">
          <a:solidFill>
            <a:schemeClr val="bg1"/>
          </a:solidFill>
          <a:latin typeface="+mn-lt"/>
          <a:ea typeface="+mn-ea"/>
          <a:cs typeface="Poppins ExtraLight" panose="00000300000000000000" pitchFamily="2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lang="en-US" sz="1600" kern="1200" dirty="0" smtClean="0">
          <a:solidFill>
            <a:schemeClr val="bg1"/>
          </a:solidFill>
          <a:latin typeface="+mn-lt"/>
          <a:ea typeface="+mn-ea"/>
          <a:cs typeface="Poppins ExtraLight" panose="00000300000000000000" pitchFamily="2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lang="en-US" sz="1600" kern="1200" dirty="0" smtClean="0">
          <a:solidFill>
            <a:schemeClr val="bg1"/>
          </a:solidFill>
          <a:latin typeface="+mn-lt"/>
          <a:ea typeface="+mn-ea"/>
          <a:cs typeface="Poppins ExtraLight" panose="000003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63ACBA-8C5E-8C02-F170-BF373AF9EC7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699C0B-D755-8675-29B2-005453E7D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46800" tIns="75600" rIns="46800" bIns="7560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11E44E-8175-FEC4-513E-5307C39B6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</a:t>
            </a:r>
            <a:r>
              <a:rPr lang="en-US" dirty="0" err="1"/>
              <a:t>stylksdjskd</a:t>
            </a:r>
            <a:r>
              <a:rPr lang="en-US" dirty="0"/>
              <a:t> </a:t>
            </a:r>
            <a:r>
              <a:rPr lang="en-US" dirty="0" err="1"/>
              <a:t>sldlsdklskd</a:t>
            </a:r>
            <a:r>
              <a:rPr lang="en-US" dirty="0"/>
              <a:t> </a:t>
            </a:r>
            <a:r>
              <a:rPr lang="en-US" dirty="0" err="1"/>
              <a:t>sdlskd</a:t>
            </a:r>
            <a:r>
              <a:rPr lang="en-US" dirty="0"/>
              <a:t> </a:t>
            </a:r>
            <a:r>
              <a:rPr lang="en-US" dirty="0" err="1"/>
              <a:t>sldksldlsdk</a:t>
            </a:r>
            <a:r>
              <a:rPr lang="en-US" dirty="0"/>
              <a:t> ds </a:t>
            </a:r>
            <a:r>
              <a:rPr lang="en-US" dirty="0" err="1"/>
              <a:t>lskd</a:t>
            </a:r>
            <a:r>
              <a:rPr lang="en-US" dirty="0"/>
              <a:t> </a:t>
            </a:r>
            <a:r>
              <a:rPr lang="en-US" dirty="0" err="1"/>
              <a:t>sldk</a:t>
            </a:r>
            <a:r>
              <a:rPr lang="en-US" dirty="0"/>
              <a:t> </a:t>
            </a:r>
            <a:r>
              <a:rPr lang="en-US" dirty="0" err="1"/>
              <a:t>sldk</a:t>
            </a:r>
            <a:r>
              <a:rPr lang="en-US" dirty="0"/>
              <a:t> </a:t>
            </a:r>
            <a:r>
              <a:rPr lang="en-US" dirty="0" err="1"/>
              <a:t>sldk</a:t>
            </a:r>
            <a:r>
              <a:rPr lang="en-US" dirty="0"/>
              <a:t> </a:t>
            </a:r>
            <a:r>
              <a:rPr lang="en-US" dirty="0" err="1"/>
              <a:t>sdlksdes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8358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lang="en-US" sz="1600" kern="1200" dirty="0" smtClean="0">
          <a:solidFill>
            <a:schemeClr val="tx1"/>
          </a:solidFill>
          <a:latin typeface="+mn-lt"/>
          <a:ea typeface="+mn-ea"/>
          <a:cs typeface="Poppins ExtraLight" panose="00000300000000000000" pitchFamily="2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lang="en-US" sz="1600" kern="1200" dirty="0" smtClean="0">
          <a:solidFill>
            <a:schemeClr val="tx1"/>
          </a:solidFill>
          <a:latin typeface="+mn-lt"/>
          <a:ea typeface="+mn-ea"/>
          <a:cs typeface="Poppins ExtraLight" panose="00000300000000000000" pitchFamily="2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lang="en-US" sz="1600" kern="1200" dirty="0" smtClean="0">
          <a:solidFill>
            <a:schemeClr val="tx1"/>
          </a:solidFill>
          <a:latin typeface="+mn-lt"/>
          <a:ea typeface="+mn-ea"/>
          <a:cs typeface="Poppins ExtraLight" panose="00000300000000000000" pitchFamily="2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lang="en-US" sz="1600" kern="1200" dirty="0" smtClean="0">
          <a:solidFill>
            <a:schemeClr val="tx1"/>
          </a:solidFill>
          <a:latin typeface="+mn-lt"/>
          <a:ea typeface="+mn-ea"/>
          <a:cs typeface="Poppins ExtraLight" panose="000003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ctrTitle"/>
          </p:nvPr>
        </p:nvSpPr>
        <p:spPr>
          <a:xfrm>
            <a:off x="1524000" y="1680578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Avenir"/>
              <a:buNone/>
            </a:pPr>
            <a:r>
              <a:rPr lang="nb-NO" sz="6400" b="1" dirty="0">
                <a:solidFill>
                  <a:srgbClr val="FFFFFF"/>
                </a:solidFill>
                <a:ea typeface="Avenir"/>
                <a:cs typeface="Avenir"/>
                <a:sym typeface="Avenir"/>
              </a:rPr>
              <a:t>Kartlegging av kundereiser: mal</a:t>
            </a:r>
            <a:endParaRPr lang="nb-NO" sz="6400" b="1" dirty="0">
              <a:solidFill>
                <a:srgbClr val="FFFFFF"/>
              </a:solidFill>
              <a:ea typeface="Avenir"/>
              <a:cs typeface="Poppins Medium" panose="00000600000000000000" pitchFamily="2" charset="0"/>
              <a:sym typeface="Avenir"/>
            </a:endParaRPr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654A8985-05A6-AC1C-D60B-6AEDF6EFA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2905" y="5899592"/>
            <a:ext cx="1783977" cy="49059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/>
        </p:nvSpPr>
        <p:spPr>
          <a:xfrm>
            <a:off x="2699975" y="5942000"/>
            <a:ext cx="4848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13" name="Google Shape;113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ea typeface="Poppins"/>
                <a:cs typeface="Poppins"/>
                <a:sym typeface="Poppins"/>
              </a:rPr>
              <a:t>Kundereise</a:t>
            </a:r>
            <a:r>
              <a:rPr lang="en-US" dirty="0">
                <a:ea typeface="Poppins"/>
                <a:cs typeface="Poppins"/>
                <a:sym typeface="Poppins"/>
              </a:rPr>
              <a:t> </a:t>
            </a:r>
            <a:r>
              <a:rPr lang="en-US" dirty="0" err="1">
                <a:ea typeface="Poppins"/>
                <a:cs typeface="Poppins"/>
                <a:sym typeface="Poppins"/>
              </a:rPr>
              <a:t>og</a:t>
            </a:r>
            <a:r>
              <a:rPr lang="en-US" dirty="0">
                <a:ea typeface="Poppins"/>
                <a:cs typeface="Poppins"/>
                <a:sym typeface="Poppins"/>
              </a:rPr>
              <a:t> </a:t>
            </a:r>
            <a:r>
              <a:rPr lang="en-US" dirty="0" err="1">
                <a:ea typeface="Poppins"/>
                <a:cs typeface="Poppins"/>
                <a:sym typeface="Poppins"/>
              </a:rPr>
              <a:t>kjøpsreise</a:t>
            </a:r>
            <a:endParaRPr dirty="0">
              <a:ea typeface="Poppins"/>
              <a:cs typeface="Poppins"/>
              <a:sym typeface="Poppins"/>
            </a:endParaRPr>
          </a:p>
        </p:txBody>
      </p:sp>
      <p:sp>
        <p:nvSpPr>
          <p:cNvPr id="114" name="Google Shape;114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35BB214-BE35-5917-8B27-25D84C23A3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41466" y="1534886"/>
            <a:ext cx="11709068" cy="37882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0511B-B5A5-736E-5604-B2746AA83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496594" cy="1662458"/>
          </a:xfrm>
        </p:spPr>
        <p:txBody>
          <a:bodyPr/>
          <a:lstStyle/>
          <a:p>
            <a:r>
              <a:rPr lang="nb-NO" dirty="0"/>
              <a:t>Takk for at du lastet ned vår kundereisemal!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CCEB2-76DD-AAD4-EE2B-BA8DCC07B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994991"/>
            <a:ext cx="6261463" cy="597295"/>
          </a:xfrm>
        </p:spPr>
        <p:txBody>
          <a:bodyPr/>
          <a:lstStyle/>
          <a:p>
            <a:r>
              <a:rPr lang="nb-NO" dirty="0"/>
              <a:t>Slik bruker du malen: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2A4ABA-CA3B-CE4F-194B-80BFE19325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592286"/>
            <a:ext cx="6411686" cy="271575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cs typeface="Poppins SemiBold" panose="00000700000000000000" pitchFamily="2" charset="0"/>
              </a:rPr>
              <a:t>I denne malen fokuserer vi på den første delen av kundereisen, nemlig </a:t>
            </a:r>
            <a:r>
              <a:rPr lang="nb-NO" i="1" dirty="0">
                <a:cs typeface="Poppins SemiBold" panose="00000700000000000000" pitchFamily="2" charset="0"/>
              </a:rPr>
              <a:t>kjøpsreisen. </a:t>
            </a:r>
            <a:r>
              <a:rPr lang="nb-NO" dirty="0">
                <a:cs typeface="Poppins SemiBold" panose="00000700000000000000" pitchFamily="2" charset="0"/>
              </a:rPr>
              <a:t>Den begynner fra første kontakt med bedriften og frem til kjøp.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accent5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[Tekst i </a:t>
            </a:r>
            <a:r>
              <a:rPr lang="nb-NO" dirty="0" err="1">
                <a:solidFill>
                  <a:schemeClr val="accent5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parantes</a:t>
            </a:r>
            <a:r>
              <a:rPr lang="nb-NO" dirty="0">
                <a:solidFill>
                  <a:schemeClr val="accent5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]:</a:t>
            </a:r>
            <a:r>
              <a:rPr lang="nb-NO" dirty="0"/>
              <a:t> Disse er ment for at du skal slette og fylle ut informasjon for ditt spesifikke prosjekt, for eksempel prosjektnavn eller en forfallsdato.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Husk at du kan legge til/redigere/slette alle ord eller seksjoner du finner passende for prosjektene dine.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392F4FCB-139C-970B-A294-DC867A9FD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01214" y="1513650"/>
            <a:ext cx="3722915" cy="372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000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7CC7988-FAAA-4399-B737-174920D795CE}"/>
              </a:ext>
            </a:extLst>
          </p:cNvPr>
          <p:cNvSpPr/>
          <p:nvPr/>
        </p:nvSpPr>
        <p:spPr>
          <a:xfrm>
            <a:off x="547637" y="1741834"/>
            <a:ext cx="4064793" cy="4152900"/>
          </a:xfrm>
          <a:custGeom>
            <a:avLst/>
            <a:gdLst>
              <a:gd name="connsiteX0" fmla="*/ 3583400 w 4064793"/>
              <a:gd name="connsiteY0" fmla="*/ 4152900 h 4152900"/>
              <a:gd name="connsiteX1" fmla="*/ 0 w 4064793"/>
              <a:gd name="connsiteY1" fmla="*/ 4152900 h 4152900"/>
              <a:gd name="connsiteX2" fmla="*/ 0 w 4064793"/>
              <a:gd name="connsiteY2" fmla="*/ 0 h 4152900"/>
              <a:gd name="connsiteX3" fmla="*/ 3583400 w 4064793"/>
              <a:gd name="connsiteY3" fmla="*/ 0 h 4152900"/>
              <a:gd name="connsiteX4" fmla="*/ 4064794 w 4064793"/>
              <a:gd name="connsiteY4" fmla="*/ 2076450 h 4152900"/>
              <a:gd name="connsiteX5" fmla="*/ 3583400 w 4064793"/>
              <a:gd name="connsiteY5" fmla="*/ 4152900 h 415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4793" h="4152900">
                <a:moveTo>
                  <a:pt x="3583400" y="4152900"/>
                </a:moveTo>
                <a:lnTo>
                  <a:pt x="0" y="4152900"/>
                </a:lnTo>
                <a:lnTo>
                  <a:pt x="0" y="0"/>
                </a:lnTo>
                <a:lnTo>
                  <a:pt x="3583400" y="0"/>
                </a:lnTo>
                <a:lnTo>
                  <a:pt x="4064794" y="2076450"/>
                </a:lnTo>
                <a:lnTo>
                  <a:pt x="3583400" y="4152900"/>
                </a:lnTo>
                <a:close/>
              </a:path>
            </a:pathLst>
          </a:custGeom>
          <a:solidFill>
            <a:schemeClr val="tx1"/>
          </a:solidFill>
          <a:ln w="12700" cap="flat">
            <a:solidFill>
              <a:srgbClr val="A3CE8D"/>
            </a:solidFill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601B713-FA51-90DC-458E-D86D57B071E1}"/>
              </a:ext>
            </a:extLst>
          </p:cNvPr>
          <p:cNvSpPr/>
          <p:nvPr/>
        </p:nvSpPr>
        <p:spPr>
          <a:xfrm>
            <a:off x="4207237" y="1741834"/>
            <a:ext cx="4064888" cy="4152900"/>
          </a:xfrm>
          <a:custGeom>
            <a:avLst/>
            <a:gdLst>
              <a:gd name="connsiteX0" fmla="*/ 3583496 w 4064888"/>
              <a:gd name="connsiteY0" fmla="*/ 0 h 4152900"/>
              <a:gd name="connsiteX1" fmla="*/ 0 w 4064888"/>
              <a:gd name="connsiteY1" fmla="*/ 0 h 4152900"/>
              <a:gd name="connsiteX2" fmla="*/ 481394 w 4064888"/>
              <a:gd name="connsiteY2" fmla="*/ 2076450 h 4152900"/>
              <a:gd name="connsiteX3" fmla="*/ 0 w 4064888"/>
              <a:gd name="connsiteY3" fmla="*/ 4152900 h 4152900"/>
              <a:gd name="connsiteX4" fmla="*/ 3583496 w 4064888"/>
              <a:gd name="connsiteY4" fmla="*/ 4152900 h 4152900"/>
              <a:gd name="connsiteX5" fmla="*/ 4064889 w 4064888"/>
              <a:gd name="connsiteY5" fmla="*/ 2076450 h 4152900"/>
              <a:gd name="connsiteX6" fmla="*/ 3583496 w 4064888"/>
              <a:gd name="connsiteY6" fmla="*/ 0 h 415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4888" h="4152900">
                <a:moveTo>
                  <a:pt x="3583496" y="0"/>
                </a:moveTo>
                <a:lnTo>
                  <a:pt x="0" y="0"/>
                </a:lnTo>
                <a:lnTo>
                  <a:pt x="481394" y="2076450"/>
                </a:lnTo>
                <a:lnTo>
                  <a:pt x="0" y="4152900"/>
                </a:lnTo>
                <a:lnTo>
                  <a:pt x="3583496" y="4152900"/>
                </a:lnTo>
                <a:lnTo>
                  <a:pt x="4064889" y="2076450"/>
                </a:lnTo>
                <a:lnTo>
                  <a:pt x="3583496" y="0"/>
                </a:lnTo>
                <a:close/>
              </a:path>
            </a:pathLst>
          </a:custGeom>
          <a:solidFill>
            <a:schemeClr val="tx1"/>
          </a:solidFill>
          <a:ln w="12700" cap="flat">
            <a:solidFill>
              <a:srgbClr val="57A284"/>
            </a:solidFill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045F1F-A04B-AA05-0356-D87FCA5C4B98}"/>
              </a:ext>
            </a:extLst>
          </p:cNvPr>
          <p:cNvSpPr/>
          <p:nvPr/>
        </p:nvSpPr>
        <p:spPr>
          <a:xfrm>
            <a:off x="7866933" y="1741834"/>
            <a:ext cx="3777138" cy="4152900"/>
          </a:xfrm>
          <a:custGeom>
            <a:avLst/>
            <a:gdLst>
              <a:gd name="connsiteX0" fmla="*/ 3777139 w 3777138"/>
              <a:gd name="connsiteY0" fmla="*/ 0 h 4152900"/>
              <a:gd name="connsiteX1" fmla="*/ 0 w 3777138"/>
              <a:gd name="connsiteY1" fmla="*/ 0 h 4152900"/>
              <a:gd name="connsiteX2" fmla="*/ 481393 w 3777138"/>
              <a:gd name="connsiteY2" fmla="*/ 2076450 h 4152900"/>
              <a:gd name="connsiteX3" fmla="*/ 0 w 3777138"/>
              <a:gd name="connsiteY3" fmla="*/ 4152900 h 4152900"/>
              <a:gd name="connsiteX4" fmla="*/ 3777139 w 3777138"/>
              <a:gd name="connsiteY4" fmla="*/ 4152900 h 4152900"/>
              <a:gd name="connsiteX5" fmla="*/ 3777139 w 3777138"/>
              <a:gd name="connsiteY5" fmla="*/ 0 h 415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77138" h="4152900">
                <a:moveTo>
                  <a:pt x="3777139" y="0"/>
                </a:moveTo>
                <a:lnTo>
                  <a:pt x="0" y="0"/>
                </a:lnTo>
                <a:lnTo>
                  <a:pt x="481393" y="2076450"/>
                </a:lnTo>
                <a:lnTo>
                  <a:pt x="0" y="4152900"/>
                </a:lnTo>
                <a:lnTo>
                  <a:pt x="3777139" y="4152900"/>
                </a:lnTo>
                <a:lnTo>
                  <a:pt x="3777139" y="0"/>
                </a:lnTo>
                <a:close/>
              </a:path>
            </a:pathLst>
          </a:custGeom>
          <a:solidFill>
            <a:schemeClr val="tx1"/>
          </a:solidFill>
          <a:ln w="12700" cap="flat">
            <a:solidFill>
              <a:srgbClr val="4383A5"/>
            </a:solidFill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46800" tIns="75600" rIns="46800" bIns="756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 SemiBold"/>
              <a:buNone/>
            </a:pPr>
            <a:r>
              <a:rPr lang="en-US" dirty="0">
                <a:ea typeface="Poppins"/>
                <a:cs typeface="Poppins"/>
                <a:sym typeface="Poppins"/>
              </a:rPr>
              <a:t>Kjøpsreise</a:t>
            </a:r>
            <a:endParaRPr dirty="0">
              <a:ea typeface="Poppins"/>
              <a:cs typeface="Poppins"/>
              <a:sym typeface="Poppins"/>
            </a:endParaRPr>
          </a:p>
        </p:txBody>
      </p:sp>
      <p:sp>
        <p:nvSpPr>
          <p:cNvPr id="125" name="Google Shape;125;p20"/>
          <p:cNvSpPr txBox="1">
            <a:spLocks noGrp="1"/>
          </p:cNvSpPr>
          <p:nvPr>
            <p:ph type="body" idx="1"/>
          </p:nvPr>
        </p:nvSpPr>
        <p:spPr>
          <a:xfrm>
            <a:off x="963350" y="2882830"/>
            <a:ext cx="2904903" cy="2459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>
                <a:latin typeface="Poppins"/>
                <a:ea typeface="Poppins"/>
                <a:cs typeface="Poppins"/>
                <a:sym typeface="Poppins"/>
              </a:rPr>
              <a:t>Bevissthet</a:t>
            </a:r>
            <a:endParaRPr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900"/>
              <a:buNone/>
            </a:pPr>
            <a:r>
              <a:rPr lang="nb-NO" sz="1500" dirty="0">
                <a:latin typeface="Poppins Light"/>
                <a:ea typeface="Poppins Light"/>
                <a:cs typeface="Poppins Light"/>
                <a:sym typeface="Poppins Light"/>
              </a:rPr>
              <a:t>Ser en utfordring eller mulighet, og begynner å lære mer om temaet. Definerer utfordring og mulighetsrom, og navngir ulike løsninger.</a:t>
            </a:r>
            <a:endParaRPr lang="nb-NO" dirty="0"/>
          </a:p>
        </p:txBody>
      </p:sp>
      <p:pic>
        <p:nvPicPr>
          <p:cNvPr id="122" name="Google Shape;122;p20" descr="Kryss av i merket kontu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53713" y="2136243"/>
            <a:ext cx="685602" cy="685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0" descr="Forstørrelsesglass kontu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3431" y="2173522"/>
            <a:ext cx="576055" cy="576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0" descr="Lyspære kontu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10116" y="2173522"/>
            <a:ext cx="576055" cy="57605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0"/>
          <p:cNvSpPr txBox="1"/>
          <p:nvPr/>
        </p:nvSpPr>
        <p:spPr>
          <a:xfrm>
            <a:off x="4874231" y="2882830"/>
            <a:ext cx="2730900" cy="28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</a:pPr>
            <a:r>
              <a:rPr lang="nb-NO" sz="2400" dirty="0">
                <a:solidFill>
                  <a:schemeClr val="bg1"/>
                </a:solidFill>
                <a:latin typeface="Poppins Light"/>
                <a:ea typeface="Poppins Light"/>
                <a:cs typeface="Poppins Light"/>
                <a:sym typeface="Poppins Light"/>
              </a:rPr>
              <a:t>Evaluering</a:t>
            </a:r>
            <a:endParaRPr lang="nb-NO" sz="2000" dirty="0">
              <a:solidFill>
                <a:schemeClr val="bg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rial"/>
              <a:buNone/>
            </a:pPr>
            <a:r>
              <a:rPr lang="nb-NO" sz="1500" dirty="0">
                <a:solidFill>
                  <a:schemeClr val="bg1"/>
                </a:solidFill>
                <a:latin typeface="Poppins Light"/>
                <a:ea typeface="Poppins Light"/>
                <a:cs typeface="Poppins Light"/>
                <a:sym typeface="Poppins Light"/>
              </a:rPr>
              <a:t>Forstår mer konkret hva som må komme på plass, og vurderer hvilke metoder og løsninger som er best. Går mer i dybden.</a:t>
            </a:r>
            <a:endParaRPr lang="nb-NO" sz="2400" dirty="0">
              <a:solidFill>
                <a:schemeClr val="bg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27" name="Google Shape;127;p20"/>
          <p:cNvSpPr txBox="1"/>
          <p:nvPr/>
        </p:nvSpPr>
        <p:spPr>
          <a:xfrm>
            <a:off x="8573195" y="2882830"/>
            <a:ext cx="2780700" cy="28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</a:pPr>
            <a:r>
              <a:rPr lang="en-US" sz="2400" dirty="0">
                <a:solidFill>
                  <a:schemeClr val="bg1"/>
                </a:solidFill>
                <a:latin typeface="Poppins Light"/>
                <a:ea typeface="Poppins Light"/>
                <a:cs typeface="Poppins Light"/>
                <a:sym typeface="Poppins Light"/>
              </a:rPr>
              <a:t>Beslutning</a:t>
            </a:r>
            <a:endParaRPr sz="2000" dirty="0">
              <a:solidFill>
                <a:schemeClr val="bg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nb-NO" sz="1500" dirty="0">
                <a:solidFill>
                  <a:schemeClr val="bg1"/>
                </a:solidFill>
                <a:latin typeface="Poppins Light"/>
                <a:ea typeface="Poppins Light"/>
                <a:cs typeface="Poppins Light"/>
                <a:sym typeface="Poppins Light"/>
              </a:rPr>
              <a:t>Har bestemt seg for type løsning og lager en liste over mulige leverandører. Gjør den siste </a:t>
            </a:r>
            <a:r>
              <a:rPr lang="nb-NO" sz="1500" dirty="0" err="1">
                <a:solidFill>
                  <a:schemeClr val="bg1"/>
                </a:solidFill>
                <a:latin typeface="Poppins Light"/>
                <a:ea typeface="Poppins Light"/>
                <a:cs typeface="Poppins Light"/>
                <a:sym typeface="Poppins Light"/>
              </a:rPr>
              <a:t>researchen</a:t>
            </a:r>
            <a:r>
              <a:rPr lang="nb-NO" sz="1500" dirty="0">
                <a:solidFill>
                  <a:schemeClr val="bg1"/>
                </a:solidFill>
                <a:latin typeface="Poppins Light"/>
                <a:ea typeface="Poppins Light"/>
                <a:cs typeface="Poppins Light"/>
                <a:sym typeface="Poppins Light"/>
              </a:rPr>
              <a:t> for å avgjøre hvilket produkt/leverandør hen går for.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" name="Google Shape;142;p22"/>
          <p:cNvGraphicFramePr/>
          <p:nvPr>
            <p:extLst>
              <p:ext uri="{D42A27DB-BD31-4B8C-83A1-F6EECF244321}">
                <p14:modId xmlns:p14="http://schemas.microsoft.com/office/powerpoint/2010/main" val="155784403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>
                <a:noFill/>
                <a:tableStyleId>{C3C035F5-C8F6-4258-AD10-5FCD0EA4CD99}</a:tableStyleId>
              </a:tblPr>
              <a:tblGrid>
                <a:gridCol w="2371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4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466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  <a:ea typeface="Avenir"/>
                          <a:cs typeface="Avenir"/>
                          <a:sym typeface="Avenir"/>
                        </a:rPr>
                        <a:t>Kjøpsreise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  <a:ea typeface="Avenir"/>
                          <a:cs typeface="Avenir"/>
                          <a:sym typeface="Avenir"/>
                        </a:rPr>
                        <a:t>Persona: </a:t>
                      </a:r>
                      <a:r>
                        <a:rPr lang="en-US" sz="1400" b="0" dirty="0" err="1">
                          <a:solidFill>
                            <a:schemeClr val="bg1"/>
                          </a:solidFill>
                          <a:latin typeface="+mn-lt"/>
                          <a:ea typeface="Avenir"/>
                          <a:cs typeface="Avenir"/>
                          <a:sym typeface="Avenir"/>
                        </a:rPr>
                        <a:t>Navn</a:t>
                      </a:r>
                      <a:endParaRPr sz="1400" b="0" dirty="0">
                        <a:solidFill>
                          <a:schemeClr val="bg1"/>
                        </a:solidFill>
                        <a:latin typeface="+mn-lt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80000" marR="180000" marT="121900" marB="1440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+mn-lt"/>
                          <a:ea typeface="Avenir"/>
                          <a:cs typeface="Avenir"/>
                          <a:sym typeface="Avenir"/>
                        </a:rPr>
                        <a:t>Bevissthet</a:t>
                      </a:r>
                      <a:endParaRPr sz="1400" b="0" dirty="0">
                        <a:solidFill>
                          <a:schemeClr val="bg1"/>
                        </a:solidFill>
                        <a:latin typeface="+mn-lt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80000" marR="180000" marT="121900" marB="14400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+mn-lt"/>
                          <a:ea typeface="Avenir"/>
                          <a:cs typeface="Avenir"/>
                          <a:sym typeface="Avenir"/>
                        </a:rPr>
                        <a:t>Evaluering</a:t>
                      </a:r>
                      <a:endParaRPr sz="1400" b="0" dirty="0">
                        <a:solidFill>
                          <a:schemeClr val="bg1"/>
                        </a:solidFill>
                        <a:latin typeface="+mn-lt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80000" marR="180000" marT="121900" marB="1440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+mn-lt"/>
                          <a:ea typeface="Avenir"/>
                          <a:cs typeface="Avenir"/>
                          <a:sym typeface="Avenir"/>
                        </a:rPr>
                        <a:t>Beslutning</a:t>
                      </a:r>
                      <a:endParaRPr sz="1400" b="0" dirty="0">
                        <a:solidFill>
                          <a:schemeClr val="bg1"/>
                        </a:solidFill>
                        <a:latin typeface="+mn-lt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180000" marR="180000" marT="121900" marB="1440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519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400" i="1" dirty="0">
                          <a:solidFill>
                            <a:schemeClr val="bg1"/>
                          </a:solidFill>
                          <a:latin typeface="+mn-lt"/>
                          <a:ea typeface="Avenir"/>
                          <a:cs typeface="Poppins regular" panose="00000500000000000000" pitchFamily="2" charset="0"/>
                          <a:sym typeface="Avenir"/>
                        </a:rPr>
                        <a:t>Hva tenker og </a:t>
                      </a:r>
                      <a:r>
                        <a:rPr lang="nb-NO" sz="1400" i="1" noProof="0" dirty="0">
                          <a:solidFill>
                            <a:schemeClr val="bg1"/>
                          </a:solidFill>
                          <a:latin typeface="+mn-lt"/>
                          <a:ea typeface="Avenir"/>
                          <a:cs typeface="Poppins regular" panose="00000500000000000000" pitchFamily="2" charset="0"/>
                          <a:sym typeface="Avenir"/>
                        </a:rPr>
                        <a:t>kjenner</a:t>
                      </a:r>
                      <a:r>
                        <a:rPr lang="nb-NO" sz="1400" i="1" dirty="0">
                          <a:solidFill>
                            <a:schemeClr val="bg1"/>
                          </a:solidFill>
                          <a:latin typeface="+mn-lt"/>
                          <a:ea typeface="Avenir"/>
                          <a:cs typeface="Poppins regular" panose="00000500000000000000" pitchFamily="2" charset="0"/>
                          <a:sym typeface="Avenir"/>
                        </a:rPr>
                        <a:t> kjøperen?</a:t>
                      </a:r>
                    </a:p>
                  </a:txBody>
                  <a:tcPr marL="180000" marR="180000" marT="121900" marB="1440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400" dirty="0">
                          <a:solidFill>
                            <a:schemeClr val="tx1"/>
                          </a:solidFill>
                          <a:latin typeface="+mn-lt"/>
                          <a:ea typeface="Avenir"/>
                          <a:cs typeface="Avenir"/>
                          <a:sym typeface="Avenir"/>
                        </a:rPr>
                        <a:t>[Din informasjon her]</a:t>
                      </a:r>
                    </a:p>
                  </a:txBody>
                  <a:tcPr marL="180000" marR="180000" marT="121900" marB="144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400" kern="1200" dirty="0">
                          <a:solidFill>
                            <a:schemeClr val="tx1"/>
                          </a:solidFill>
                          <a:latin typeface="+mn-lt"/>
                          <a:ea typeface="Avenir"/>
                          <a:cs typeface="Avenir"/>
                          <a:sym typeface="Avenir"/>
                        </a:rPr>
                        <a:t>[Din informasjon her]</a:t>
                      </a:r>
                    </a:p>
                  </a:txBody>
                  <a:tcPr marL="180000" marR="180000" marT="121900" marB="1440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400" kern="1200" dirty="0">
                          <a:solidFill>
                            <a:schemeClr val="tx1"/>
                          </a:solidFill>
                          <a:latin typeface="+mn-lt"/>
                          <a:ea typeface="Avenir"/>
                          <a:cs typeface="Avenir"/>
                          <a:sym typeface="Avenir"/>
                        </a:rPr>
                        <a:t>[Din informasjon her]</a:t>
                      </a:r>
                    </a:p>
                  </a:txBody>
                  <a:tcPr marL="180000" marR="180000" marT="121900" marB="1440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166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400" i="1" dirty="0">
                          <a:solidFill>
                            <a:schemeClr val="bg1"/>
                          </a:solidFill>
                          <a:latin typeface="+mn-lt"/>
                          <a:ea typeface="Avenir"/>
                          <a:cs typeface="Poppins regular" panose="00000500000000000000" pitchFamily="2" charset="0"/>
                          <a:sym typeface="Avenir"/>
                        </a:rPr>
                        <a:t>Hvilken handling utfører hen?</a:t>
                      </a:r>
                    </a:p>
                  </a:txBody>
                  <a:tcPr marL="180000" marR="180000" marT="121900" marB="1440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400" kern="1200" dirty="0">
                          <a:solidFill>
                            <a:schemeClr val="tx1"/>
                          </a:solidFill>
                          <a:latin typeface="+mn-lt"/>
                          <a:ea typeface="Avenir"/>
                          <a:cs typeface="Avenir"/>
                          <a:sym typeface="Avenir"/>
                        </a:rPr>
                        <a:t>[Din informasjon her]</a:t>
                      </a:r>
                    </a:p>
                  </a:txBody>
                  <a:tcPr marL="180000" marR="180000" marT="121900" marB="144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400" kern="1200" dirty="0">
                          <a:solidFill>
                            <a:schemeClr val="tx1"/>
                          </a:solidFill>
                          <a:latin typeface="+mn-lt"/>
                          <a:ea typeface="Avenir"/>
                          <a:cs typeface="Avenir"/>
                          <a:sym typeface="Avenir"/>
                        </a:rPr>
                        <a:t>[Din informasjon her]</a:t>
                      </a:r>
                    </a:p>
                  </a:txBody>
                  <a:tcPr marL="180000" marR="180000" marT="121900" marB="1440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400" kern="1200" dirty="0">
                          <a:solidFill>
                            <a:schemeClr val="tx1"/>
                          </a:solidFill>
                          <a:latin typeface="+mn-lt"/>
                          <a:ea typeface="Avenir"/>
                          <a:cs typeface="Avenir"/>
                          <a:sym typeface="Avenir"/>
                        </a:rPr>
                        <a:t>[Din informasjon her]</a:t>
                      </a:r>
                    </a:p>
                  </a:txBody>
                  <a:tcPr marL="180000" marR="180000" marT="121900" marB="1440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407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400" i="1" dirty="0">
                          <a:solidFill>
                            <a:schemeClr val="bg1"/>
                          </a:solidFill>
                          <a:latin typeface="+mn-lt"/>
                          <a:ea typeface="Avenir"/>
                          <a:cs typeface="Poppins regular" panose="00000500000000000000" pitchFamily="2" charset="0"/>
                          <a:sym typeface="Avenir"/>
                        </a:rPr>
                        <a:t>Hvilke temaer lærer kjøperen seg mer om? </a:t>
                      </a:r>
                    </a:p>
                  </a:txBody>
                  <a:tcPr marL="180000" marR="180000" marT="121900" marB="1440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400" kern="1200" dirty="0">
                          <a:solidFill>
                            <a:schemeClr val="tx1"/>
                          </a:solidFill>
                          <a:latin typeface="+mn-lt"/>
                          <a:ea typeface="Avenir"/>
                          <a:cs typeface="Avenir"/>
                          <a:sym typeface="Avenir"/>
                        </a:rPr>
                        <a:t>[Din informasjon her]</a:t>
                      </a:r>
                    </a:p>
                  </a:txBody>
                  <a:tcPr marL="180000" marR="180000" marT="121900" marB="144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400" kern="1200" dirty="0">
                          <a:solidFill>
                            <a:schemeClr val="tx1"/>
                          </a:solidFill>
                          <a:latin typeface="+mn-lt"/>
                          <a:ea typeface="Avenir"/>
                          <a:cs typeface="Avenir"/>
                          <a:sym typeface="Avenir"/>
                        </a:rPr>
                        <a:t>[Din informasjon her]</a:t>
                      </a:r>
                    </a:p>
                  </a:txBody>
                  <a:tcPr marL="180000" marR="180000" marT="121900" marB="1440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400" kern="1200" dirty="0">
                          <a:solidFill>
                            <a:schemeClr val="tx1"/>
                          </a:solidFill>
                          <a:latin typeface="+mn-lt"/>
                          <a:ea typeface="Avenir"/>
                          <a:cs typeface="Avenir"/>
                          <a:sym typeface="Avenir"/>
                        </a:rPr>
                        <a:t>[Din informasjon her]</a:t>
                      </a:r>
                    </a:p>
                  </a:txBody>
                  <a:tcPr marL="180000" marR="180000" marT="121900" marB="1440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155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b-NO" sz="1400" i="1" dirty="0">
                          <a:solidFill>
                            <a:schemeClr val="bg1"/>
                          </a:solidFill>
                          <a:latin typeface="+mn-lt"/>
                          <a:ea typeface="Avenir"/>
                          <a:cs typeface="Poppins regular" panose="00000500000000000000" pitchFamily="2" charset="0"/>
                          <a:sym typeface="Avenir"/>
                        </a:rPr>
                        <a:t>Hvor gjør hen research? Hvilken kanal?</a:t>
                      </a:r>
                    </a:p>
                  </a:txBody>
                  <a:tcPr marL="180000" marR="180000" marT="121900" marB="1440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400" kern="1200" dirty="0">
                          <a:solidFill>
                            <a:schemeClr val="tx1"/>
                          </a:solidFill>
                          <a:latin typeface="+mn-lt"/>
                          <a:ea typeface="Avenir"/>
                          <a:cs typeface="Avenir"/>
                          <a:sym typeface="Avenir"/>
                        </a:rPr>
                        <a:t>[Din informasjon her]</a:t>
                      </a:r>
                    </a:p>
                  </a:txBody>
                  <a:tcPr marL="180000" marR="180000" marT="121900" marB="144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400" kern="1200" dirty="0">
                          <a:solidFill>
                            <a:schemeClr val="tx1"/>
                          </a:solidFill>
                          <a:latin typeface="+mn-lt"/>
                          <a:ea typeface="Avenir"/>
                          <a:cs typeface="Avenir"/>
                          <a:sym typeface="Avenir"/>
                        </a:rPr>
                        <a:t>[Din informasjon her]</a:t>
                      </a:r>
                    </a:p>
                  </a:txBody>
                  <a:tcPr marL="180000" marR="180000" marT="121900" marB="1440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400" kern="1200" dirty="0">
                          <a:solidFill>
                            <a:schemeClr val="tx1"/>
                          </a:solidFill>
                          <a:latin typeface="+mn-lt"/>
                          <a:ea typeface="Avenir"/>
                          <a:cs typeface="Avenir"/>
                          <a:sym typeface="Avenir"/>
                        </a:rPr>
                        <a:t>[Din informasjon her]</a:t>
                      </a:r>
                    </a:p>
                  </a:txBody>
                  <a:tcPr marL="180000" marR="180000" marT="121900" marB="1440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084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400" i="1" dirty="0">
                          <a:solidFill>
                            <a:schemeClr val="bg1"/>
                          </a:solidFill>
                          <a:latin typeface="+mn-lt"/>
                          <a:ea typeface="Avenir"/>
                          <a:cs typeface="Poppins regular" panose="00000500000000000000" pitchFamily="2" charset="0"/>
                          <a:sym typeface="Avenir"/>
                        </a:rPr>
                        <a:t>Hvordan kan vi hjelpe kjøperen videre i kjøpsreisen? Forbedringer, nye idéer. </a:t>
                      </a:r>
                    </a:p>
                  </a:txBody>
                  <a:tcPr marL="180000" marR="180000" marT="121900" marB="1440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400" kern="1200" dirty="0">
                          <a:solidFill>
                            <a:schemeClr val="tx1"/>
                          </a:solidFill>
                          <a:latin typeface="+mn-lt"/>
                          <a:ea typeface="Avenir"/>
                          <a:cs typeface="Avenir"/>
                          <a:sym typeface="Avenir"/>
                        </a:rPr>
                        <a:t>[Din informasjon her]</a:t>
                      </a:r>
                    </a:p>
                  </a:txBody>
                  <a:tcPr marL="180000" marR="180000" marT="121900" marB="144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400" kern="1200" dirty="0">
                          <a:solidFill>
                            <a:schemeClr val="tx1"/>
                          </a:solidFill>
                          <a:latin typeface="+mn-lt"/>
                          <a:ea typeface="Avenir"/>
                          <a:cs typeface="Avenir"/>
                          <a:sym typeface="Avenir"/>
                        </a:rPr>
                        <a:t>[Din informasjon her]</a:t>
                      </a:r>
                    </a:p>
                  </a:txBody>
                  <a:tcPr marL="180000" marR="180000" marT="121900" marB="144000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400" kern="1200" dirty="0">
                          <a:solidFill>
                            <a:schemeClr val="tx1"/>
                          </a:solidFill>
                          <a:latin typeface="+mn-lt"/>
                          <a:ea typeface="Avenir"/>
                          <a:cs typeface="Avenir"/>
                          <a:sym typeface="Avenir"/>
                        </a:rPr>
                        <a:t>[Din informasjon her]</a:t>
                      </a:r>
                    </a:p>
                  </a:txBody>
                  <a:tcPr marL="180000" marR="180000" marT="121900" marB="144000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4744F6B-DF68-60C0-1E77-249042A71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Trenger du hjelp?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B1A29DC-B239-0D9A-E0C7-A276CD99E3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575872"/>
            <a:ext cx="9188288" cy="980661"/>
          </a:xfrm>
        </p:spPr>
        <p:txBody>
          <a:bodyPr/>
          <a:lstStyle/>
          <a:p>
            <a:r>
              <a:rPr lang="nb-NO" dirty="0"/>
              <a:t>Book oss for en prat! Vi bistår deg gjerne i å utvikle kjøpsreiser for dine personas. </a:t>
            </a:r>
          </a:p>
        </p:txBody>
      </p:sp>
      <p:sp>
        <p:nvSpPr>
          <p:cNvPr id="17" name="Google Shape;176;p28">
            <a:extLst>
              <a:ext uri="{FF2B5EF4-FFF2-40B4-BE49-F238E27FC236}">
                <a16:creationId xmlns:a16="http://schemas.microsoft.com/office/drawing/2014/main" id="{CF7F50DD-3F0E-5E40-31B6-ECF4007C7561}"/>
              </a:ext>
            </a:extLst>
          </p:cNvPr>
          <p:cNvSpPr txBox="1"/>
          <p:nvPr/>
        </p:nvSpPr>
        <p:spPr>
          <a:xfrm>
            <a:off x="2687961" y="4336581"/>
            <a:ext cx="2670651" cy="1794100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txBody>
          <a:bodyPr spcFirstLastPara="1" wrap="square" lIns="252000" tIns="91425" rIns="252000" bIns="144000" anchor="ctr" anchorCtr="0">
            <a:noAutofit/>
          </a:bodyPr>
          <a:lstStyle/>
          <a:p>
            <a:pPr marL="0" marR="152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Carolina Nyström</a:t>
            </a:r>
            <a:endParaRPr sz="1200" dirty="0">
              <a:solidFill>
                <a:schemeClr val="bg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152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Digital Teamleder</a:t>
            </a:r>
            <a:endParaRPr sz="1200" dirty="0">
              <a:solidFill>
                <a:schemeClr val="bg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152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carolina@ferskvann.no</a:t>
            </a:r>
            <a:endParaRPr sz="1200" dirty="0">
              <a:solidFill>
                <a:schemeClr val="bg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152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407 47 355</a:t>
            </a:r>
            <a:endParaRPr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77;p28">
            <a:extLst>
              <a:ext uri="{FF2B5EF4-FFF2-40B4-BE49-F238E27FC236}">
                <a16:creationId xmlns:a16="http://schemas.microsoft.com/office/drawing/2014/main" id="{5786A3A6-DB66-9462-16A3-D24B656580F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683262" y="4337025"/>
            <a:ext cx="1794100" cy="179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78;p28">
            <a:extLst>
              <a:ext uri="{FF2B5EF4-FFF2-40B4-BE49-F238E27FC236}">
                <a16:creationId xmlns:a16="http://schemas.microsoft.com/office/drawing/2014/main" id="{9CC36C88-870C-DAF3-4186-025DC4CB2071}"/>
              </a:ext>
            </a:extLst>
          </p:cNvPr>
          <p:cNvSpPr txBox="1"/>
          <p:nvPr/>
        </p:nvSpPr>
        <p:spPr>
          <a:xfrm>
            <a:off x="7477362" y="4336581"/>
            <a:ext cx="2549125" cy="1794100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txBody>
          <a:bodyPr spcFirstLastPara="1" wrap="square" lIns="252000" tIns="91425" rIns="252000" bIns="144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Josefin Sandberg</a:t>
            </a:r>
            <a:endParaRPr sz="1200" dirty="0">
              <a:solidFill>
                <a:schemeClr val="bg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Digital rådgiver</a:t>
            </a:r>
            <a:endParaRPr sz="1200" dirty="0">
              <a:solidFill>
                <a:schemeClr val="bg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josefin@ferskvann.no</a:t>
            </a:r>
            <a:endParaRPr sz="1200" dirty="0">
              <a:solidFill>
                <a:schemeClr val="bg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930 94 080</a:t>
            </a:r>
            <a:endParaRPr sz="12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Google Shape;179;p28">
            <a:extLst>
              <a:ext uri="{FF2B5EF4-FFF2-40B4-BE49-F238E27FC236}">
                <a16:creationId xmlns:a16="http://schemas.microsoft.com/office/drawing/2014/main" id="{E7058AD5-0C3B-FAA3-5536-A4E0E2CB88D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3862" y="4337463"/>
            <a:ext cx="1794099" cy="17932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5689794"/>
      </p:ext>
    </p:extLst>
  </p:cSld>
  <p:clrMapOvr>
    <a:masterClrMapping/>
  </p:clrMapOvr>
</p:sld>
</file>

<file path=ppt/theme/theme1.xml><?xml version="1.0" encoding="utf-8"?>
<a:theme xmlns:a="http://schemas.openxmlformats.org/drawingml/2006/main" name="Pffice Theme based on PPT">
  <a:themeElements>
    <a:clrScheme name="Ferskvann">
      <a:dk1>
        <a:srgbClr val="232323"/>
      </a:dk1>
      <a:lt1>
        <a:sysClr val="window" lastClr="FFFFFF"/>
      </a:lt1>
      <a:dk2>
        <a:srgbClr val="00557E"/>
      </a:dk2>
      <a:lt2>
        <a:srgbClr val="EBEBEB"/>
      </a:lt2>
      <a:accent1>
        <a:srgbClr val="00557E"/>
      </a:accent1>
      <a:accent2>
        <a:srgbClr val="4383A5"/>
      </a:accent2>
      <a:accent3>
        <a:srgbClr val="57A284"/>
      </a:accent3>
      <a:accent4>
        <a:srgbClr val="A3CE8D"/>
      </a:accent4>
      <a:accent5>
        <a:srgbClr val="D6E191"/>
      </a:accent5>
      <a:accent6>
        <a:srgbClr val="333333"/>
      </a:accent6>
      <a:hlink>
        <a:srgbClr val="4383A5"/>
      </a:hlink>
      <a:folHlink>
        <a:srgbClr val="00557E"/>
      </a:folHlink>
    </a:clrScheme>
    <a:fontScheme name="Ferskvann">
      <a:majorFont>
        <a:latin typeface="Poppins SemiBold"/>
        <a:ea typeface=""/>
        <a:cs typeface=""/>
      </a:majorFont>
      <a:minorFont>
        <a:latin typeface="Poppi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ffice Theme based on PPT" id="{B429BBDB-D923-4E7A-B8FD-35E1FB89361A}" vid="{5FAF9943-9CAB-4545-9A1A-918687B20F0B}"/>
    </a:ext>
  </a:extLst>
</a:theme>
</file>

<file path=ppt/theme/theme2.xml><?xml version="1.0" encoding="utf-8"?>
<a:theme xmlns:a="http://schemas.openxmlformats.org/drawingml/2006/main" name="Ferskvann Light Theme">
  <a:themeElements>
    <a:clrScheme name="Ferskvann">
      <a:dk1>
        <a:srgbClr val="232323"/>
      </a:dk1>
      <a:lt1>
        <a:sysClr val="window" lastClr="FFFFFF"/>
      </a:lt1>
      <a:dk2>
        <a:srgbClr val="00557E"/>
      </a:dk2>
      <a:lt2>
        <a:srgbClr val="EBEBEB"/>
      </a:lt2>
      <a:accent1>
        <a:srgbClr val="00557E"/>
      </a:accent1>
      <a:accent2>
        <a:srgbClr val="4383A5"/>
      </a:accent2>
      <a:accent3>
        <a:srgbClr val="57A284"/>
      </a:accent3>
      <a:accent4>
        <a:srgbClr val="A3CE8D"/>
      </a:accent4>
      <a:accent5>
        <a:srgbClr val="D6E191"/>
      </a:accent5>
      <a:accent6>
        <a:srgbClr val="333333"/>
      </a:accent6>
      <a:hlink>
        <a:srgbClr val="4383A5"/>
      </a:hlink>
      <a:folHlink>
        <a:srgbClr val="00557E"/>
      </a:folHlink>
    </a:clrScheme>
    <a:fontScheme name="Ferskvann">
      <a:majorFont>
        <a:latin typeface="Poppins SemiBold"/>
        <a:ea typeface=""/>
        <a:cs typeface=""/>
      </a:majorFont>
      <a:minorFont>
        <a:latin typeface="Poppi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rskvann-mal-des2022.potx" id="{E9B067DF-3265-448C-91D6-60A004F7799A}" vid="{2C7BC7C5-6536-4C39-9E52-EC0C59816C6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Pffice Theme based on PPT</Template>
  <TotalTime>230</TotalTime>
  <Words>356</Words>
  <Application>Microsoft Office PowerPoint</Application>
  <PresentationFormat>Widescreen</PresentationFormat>
  <Paragraphs>54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Avenir</vt:lpstr>
      <vt:lpstr>Poppins Light</vt:lpstr>
      <vt:lpstr>Arial</vt:lpstr>
      <vt:lpstr>Calibri</vt:lpstr>
      <vt:lpstr>Poppins SemiBold</vt:lpstr>
      <vt:lpstr>Poppins regular</vt:lpstr>
      <vt:lpstr>Poppins</vt:lpstr>
      <vt:lpstr>Pffice Theme based on PPT</vt:lpstr>
      <vt:lpstr>Ferskvann Light Theme</vt:lpstr>
      <vt:lpstr>Kartlegging av kundereiser: mal</vt:lpstr>
      <vt:lpstr>Kundereise og kjøpsreise</vt:lpstr>
      <vt:lpstr>Takk for at du lastet ned vår kundereisemal!</vt:lpstr>
      <vt:lpstr>Kjøpsreise</vt:lpstr>
      <vt:lpstr>PowerPoint Presentation</vt:lpstr>
      <vt:lpstr>Trenger du hjelp?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Customer Journey Map Template</dc:title>
  <cp:lastModifiedBy>josefin.sandberg@outlook.com</cp:lastModifiedBy>
  <cp:revision>10</cp:revision>
  <dcterms:modified xsi:type="dcterms:W3CDTF">2023-06-23T13:12:13Z</dcterms:modified>
</cp:coreProperties>
</file>